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91" r:id="rId2"/>
    <p:sldId id="392" r:id="rId3"/>
    <p:sldId id="294" r:id="rId4"/>
    <p:sldId id="317" r:id="rId5"/>
    <p:sldId id="363" r:id="rId6"/>
    <p:sldId id="390" r:id="rId7"/>
    <p:sldId id="321" r:id="rId8"/>
    <p:sldId id="319" r:id="rId9"/>
    <p:sldId id="385" r:id="rId10"/>
    <p:sldId id="386" r:id="rId11"/>
    <p:sldId id="320" r:id="rId12"/>
    <p:sldId id="333" r:id="rId13"/>
    <p:sldId id="318" r:id="rId14"/>
    <p:sldId id="324" r:id="rId15"/>
    <p:sldId id="327" r:id="rId16"/>
    <p:sldId id="328" r:id="rId17"/>
    <p:sldId id="329" r:id="rId18"/>
    <p:sldId id="330" r:id="rId19"/>
    <p:sldId id="382" r:id="rId20"/>
    <p:sldId id="383" r:id="rId21"/>
    <p:sldId id="334" r:id="rId22"/>
    <p:sldId id="366" r:id="rId23"/>
    <p:sldId id="343" r:id="rId24"/>
    <p:sldId id="344" r:id="rId25"/>
    <p:sldId id="391" r:id="rId26"/>
    <p:sldId id="347" r:id="rId27"/>
    <p:sldId id="299" r:id="rId28"/>
    <p:sldId id="312" r:id="rId29"/>
    <p:sldId id="304" r:id="rId30"/>
    <p:sldId id="305" r:id="rId31"/>
    <p:sldId id="301" r:id="rId32"/>
    <p:sldId id="307" r:id="rId33"/>
    <p:sldId id="308" r:id="rId34"/>
    <p:sldId id="309" r:id="rId35"/>
    <p:sldId id="349" r:id="rId36"/>
    <p:sldId id="371" r:id="rId37"/>
    <p:sldId id="372" r:id="rId38"/>
    <p:sldId id="373" r:id="rId39"/>
    <p:sldId id="302" r:id="rId40"/>
  </p:sldIdLst>
  <p:sldSz cx="9144000" cy="6858000" type="screen4x3"/>
  <p:notesSz cx="7010400" cy="9296400"/>
  <p:defaultTextStyle>
    <a:defPPr>
      <a:defRPr lang="en-US"/>
    </a:defPPr>
    <a:lvl1pPr algn="l" rtl="0" fontAlgn="base">
      <a:spcBef>
        <a:spcPct val="0"/>
      </a:spcBef>
      <a:spcAft>
        <a:spcPct val="0"/>
      </a:spcAft>
      <a:defRPr kumimoji="1" sz="3600" kern="1200">
        <a:solidFill>
          <a:srgbClr val="FFFF99"/>
        </a:solidFill>
        <a:latin typeface="Times New Roman" pitchFamily="18" charset="0"/>
        <a:ea typeface="+mn-ea"/>
        <a:cs typeface="+mn-cs"/>
      </a:defRPr>
    </a:lvl1pPr>
    <a:lvl2pPr marL="457200" algn="l" rtl="0" fontAlgn="base">
      <a:spcBef>
        <a:spcPct val="0"/>
      </a:spcBef>
      <a:spcAft>
        <a:spcPct val="0"/>
      </a:spcAft>
      <a:defRPr kumimoji="1" sz="3600" kern="1200">
        <a:solidFill>
          <a:srgbClr val="FFFF99"/>
        </a:solidFill>
        <a:latin typeface="Times New Roman" pitchFamily="18" charset="0"/>
        <a:ea typeface="+mn-ea"/>
        <a:cs typeface="+mn-cs"/>
      </a:defRPr>
    </a:lvl2pPr>
    <a:lvl3pPr marL="914400" algn="l" rtl="0" fontAlgn="base">
      <a:spcBef>
        <a:spcPct val="0"/>
      </a:spcBef>
      <a:spcAft>
        <a:spcPct val="0"/>
      </a:spcAft>
      <a:defRPr kumimoji="1" sz="3600" kern="1200">
        <a:solidFill>
          <a:srgbClr val="FFFF99"/>
        </a:solidFill>
        <a:latin typeface="Times New Roman" pitchFamily="18" charset="0"/>
        <a:ea typeface="+mn-ea"/>
        <a:cs typeface="+mn-cs"/>
      </a:defRPr>
    </a:lvl3pPr>
    <a:lvl4pPr marL="1371600" algn="l" rtl="0" fontAlgn="base">
      <a:spcBef>
        <a:spcPct val="0"/>
      </a:spcBef>
      <a:spcAft>
        <a:spcPct val="0"/>
      </a:spcAft>
      <a:defRPr kumimoji="1" sz="3600" kern="1200">
        <a:solidFill>
          <a:srgbClr val="FFFF99"/>
        </a:solidFill>
        <a:latin typeface="Times New Roman" pitchFamily="18" charset="0"/>
        <a:ea typeface="+mn-ea"/>
        <a:cs typeface="+mn-cs"/>
      </a:defRPr>
    </a:lvl4pPr>
    <a:lvl5pPr marL="1828800" algn="l" rtl="0" fontAlgn="base">
      <a:spcBef>
        <a:spcPct val="0"/>
      </a:spcBef>
      <a:spcAft>
        <a:spcPct val="0"/>
      </a:spcAft>
      <a:defRPr kumimoji="1" sz="3600" kern="1200">
        <a:solidFill>
          <a:srgbClr val="FFFF99"/>
        </a:solidFill>
        <a:latin typeface="Times New Roman" pitchFamily="18" charset="0"/>
        <a:ea typeface="+mn-ea"/>
        <a:cs typeface="+mn-cs"/>
      </a:defRPr>
    </a:lvl5pPr>
    <a:lvl6pPr marL="2286000" algn="l" defTabSz="914400" rtl="0" eaLnBrk="1" latinLnBrk="0" hangingPunct="1">
      <a:defRPr kumimoji="1" sz="3600" kern="1200">
        <a:solidFill>
          <a:srgbClr val="FFFF99"/>
        </a:solidFill>
        <a:latin typeface="Times New Roman" pitchFamily="18" charset="0"/>
        <a:ea typeface="+mn-ea"/>
        <a:cs typeface="+mn-cs"/>
      </a:defRPr>
    </a:lvl6pPr>
    <a:lvl7pPr marL="2743200" algn="l" defTabSz="914400" rtl="0" eaLnBrk="1" latinLnBrk="0" hangingPunct="1">
      <a:defRPr kumimoji="1" sz="3600" kern="1200">
        <a:solidFill>
          <a:srgbClr val="FFFF99"/>
        </a:solidFill>
        <a:latin typeface="Times New Roman" pitchFamily="18" charset="0"/>
        <a:ea typeface="+mn-ea"/>
        <a:cs typeface="+mn-cs"/>
      </a:defRPr>
    </a:lvl7pPr>
    <a:lvl8pPr marL="3200400" algn="l" defTabSz="914400" rtl="0" eaLnBrk="1" latinLnBrk="0" hangingPunct="1">
      <a:defRPr kumimoji="1" sz="3600" kern="1200">
        <a:solidFill>
          <a:srgbClr val="FFFF99"/>
        </a:solidFill>
        <a:latin typeface="Times New Roman" pitchFamily="18" charset="0"/>
        <a:ea typeface="+mn-ea"/>
        <a:cs typeface="+mn-cs"/>
      </a:defRPr>
    </a:lvl8pPr>
    <a:lvl9pPr marL="3657600" algn="l" defTabSz="914400" rtl="0" eaLnBrk="1" latinLnBrk="0" hangingPunct="1">
      <a:defRPr kumimoji="1" sz="3600" kern="1200">
        <a:solidFill>
          <a:srgbClr val="FFFF99"/>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66"/>
    <a:srgbClr val="B1FF63"/>
    <a:srgbClr val="E8CAFE"/>
    <a:srgbClr val="C2D7DE"/>
    <a:srgbClr val="CFCAD2"/>
    <a:srgbClr val="E2E2E2"/>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41" autoAdjust="0"/>
    <p:restoredTop sz="94660"/>
  </p:normalViewPr>
  <p:slideViewPr>
    <p:cSldViewPr>
      <p:cViewPr varScale="1">
        <p:scale>
          <a:sx n="70" d="100"/>
          <a:sy n="70" d="100"/>
        </p:scale>
        <p:origin x="87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154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eaLnBrk="0" hangingPunct="0">
              <a:defRPr kumimoji="0" sz="1200">
                <a:solidFill>
                  <a:schemeClr val="tx1"/>
                </a:solidFill>
              </a:defRPr>
            </a:lvl1pPr>
          </a:lstStyle>
          <a:p>
            <a:pPr>
              <a:defRPr/>
            </a:pPr>
            <a:endParaRPr lang="en-US" dirty="0"/>
          </a:p>
        </p:txBody>
      </p:sp>
      <p:sp>
        <p:nvSpPr>
          <p:cNvPr id="17411"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0" hangingPunct="0">
              <a:defRPr kumimoji="0" sz="1200">
                <a:solidFill>
                  <a:schemeClr val="tx1"/>
                </a:solidFill>
              </a:defRPr>
            </a:lvl1pPr>
          </a:lstStyle>
          <a:p>
            <a:pPr>
              <a:defRPr/>
            </a:pPr>
            <a:endParaRPr lang="en-US" dirty="0"/>
          </a:p>
        </p:txBody>
      </p:sp>
      <p:sp>
        <p:nvSpPr>
          <p:cNvPr id="17412"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eaLnBrk="0" hangingPunct="0">
              <a:defRPr kumimoji="0" sz="1200">
                <a:solidFill>
                  <a:schemeClr val="tx1"/>
                </a:solidFill>
              </a:defRPr>
            </a:lvl1pPr>
          </a:lstStyle>
          <a:p>
            <a:pPr>
              <a:defRPr/>
            </a:pPr>
            <a:r>
              <a:rPr lang="en-US" dirty="0"/>
              <a:t>Templar Protocol</a:t>
            </a:r>
          </a:p>
        </p:txBody>
      </p:sp>
      <p:sp>
        <p:nvSpPr>
          <p:cNvPr id="17413"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0" hangingPunct="0">
              <a:defRPr kumimoji="0" sz="1200">
                <a:solidFill>
                  <a:schemeClr val="tx1"/>
                </a:solidFill>
              </a:defRPr>
            </a:lvl1pPr>
          </a:lstStyle>
          <a:p>
            <a:pPr>
              <a:defRPr/>
            </a:pPr>
            <a:fld id="{CEBCF579-036C-45CB-9F0D-AE111B68E72A}" type="slidenum">
              <a:rPr lang="en-US"/>
              <a:pPr>
                <a:defRPr/>
              </a:pPr>
              <a:t>‹#›</a:t>
            </a:fld>
            <a:endParaRPr lang="en-US" dirty="0"/>
          </a:p>
        </p:txBody>
      </p:sp>
    </p:spTree>
    <p:extLst>
      <p:ext uri="{BB962C8B-B14F-4D97-AF65-F5344CB8AC3E}">
        <p14:creationId xmlns:p14="http://schemas.microsoft.com/office/powerpoint/2010/main" val="782376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eaLnBrk="0" hangingPunct="0">
              <a:defRPr kumimoji="0" sz="1200">
                <a:solidFill>
                  <a:schemeClr val="tx1"/>
                </a:solidFill>
              </a:defRPr>
            </a:lvl1pPr>
          </a:lstStyle>
          <a:p>
            <a:pPr>
              <a:defRPr/>
            </a:pPr>
            <a:endParaRPr lang="en-US" dirty="0"/>
          </a:p>
        </p:txBody>
      </p:sp>
      <p:sp>
        <p:nvSpPr>
          <p:cNvPr id="15363"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0" hangingPunct="0">
              <a:defRPr kumimoji="0" sz="1200">
                <a:solidFill>
                  <a:schemeClr val="tx1"/>
                </a:solidFill>
              </a:defRPr>
            </a:lvl1pPr>
          </a:lstStyle>
          <a:p>
            <a:pPr>
              <a:defRPr/>
            </a:pPr>
            <a:endParaRPr lang="en-US" dirty="0"/>
          </a:p>
        </p:txBody>
      </p:sp>
      <p:sp>
        <p:nvSpPr>
          <p:cNvPr id="7168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eaLnBrk="0" hangingPunct="0">
              <a:defRPr kumimoji="0" sz="1200">
                <a:solidFill>
                  <a:schemeClr val="tx1"/>
                </a:solidFill>
              </a:defRPr>
            </a:lvl1pPr>
          </a:lstStyle>
          <a:p>
            <a:pPr>
              <a:defRPr/>
            </a:pPr>
            <a:endParaRPr lang="en-US" dirty="0"/>
          </a:p>
        </p:txBody>
      </p:sp>
      <p:sp>
        <p:nvSpPr>
          <p:cNvPr id="15367"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0" hangingPunct="0">
              <a:defRPr kumimoji="0" sz="1200">
                <a:solidFill>
                  <a:schemeClr val="tx1"/>
                </a:solidFill>
              </a:defRPr>
            </a:lvl1pPr>
          </a:lstStyle>
          <a:p>
            <a:pPr>
              <a:defRPr/>
            </a:pPr>
            <a:fld id="{682D46DC-71EE-4B10-8233-54283E5D5D2A}" type="slidenum">
              <a:rPr lang="en-US"/>
              <a:pPr>
                <a:defRPr/>
              </a:pPr>
              <a:t>‹#›</a:t>
            </a:fld>
            <a:endParaRPr lang="en-US" dirty="0"/>
          </a:p>
        </p:txBody>
      </p:sp>
    </p:spTree>
    <p:extLst>
      <p:ext uri="{BB962C8B-B14F-4D97-AF65-F5344CB8AC3E}">
        <p14:creationId xmlns:p14="http://schemas.microsoft.com/office/powerpoint/2010/main" val="4288639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2D46DC-71EE-4B10-8233-54283E5D5D2A}" type="slidenum">
              <a:rPr lang="en-US" smtClean="0"/>
              <a:pPr>
                <a:defRPr/>
              </a:pPr>
              <a:t>1</a:t>
            </a:fld>
            <a:endParaRPr lang="en-US" dirty="0"/>
          </a:p>
        </p:txBody>
      </p:sp>
    </p:spTree>
    <p:extLst>
      <p:ext uri="{BB962C8B-B14F-4D97-AF65-F5344CB8AC3E}">
        <p14:creationId xmlns:p14="http://schemas.microsoft.com/office/powerpoint/2010/main" val="4111606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2D46DC-71EE-4B10-8233-54283E5D5D2A}" type="slidenum">
              <a:rPr lang="en-US" smtClean="0"/>
              <a:pPr>
                <a:defRPr/>
              </a:pPr>
              <a:t>2</a:t>
            </a:fld>
            <a:endParaRPr lang="en-US" dirty="0"/>
          </a:p>
        </p:txBody>
      </p:sp>
    </p:spTree>
    <p:extLst>
      <p:ext uri="{BB962C8B-B14F-4D97-AF65-F5344CB8AC3E}">
        <p14:creationId xmlns:p14="http://schemas.microsoft.com/office/powerpoint/2010/main" val="1713181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588FCC-9816-495F-9151-F6C15BA64EA6}" type="slidenum">
              <a:rPr lang="en-US" smtClean="0"/>
              <a:t>27</a:t>
            </a:fld>
            <a:endParaRPr lang="en-US" dirty="0"/>
          </a:p>
        </p:txBody>
      </p:sp>
    </p:spTree>
    <p:extLst>
      <p:ext uri="{BB962C8B-B14F-4D97-AF65-F5344CB8AC3E}">
        <p14:creationId xmlns:p14="http://schemas.microsoft.com/office/powerpoint/2010/main" val="4018739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588FCC-9816-495F-9151-F6C15BA64EA6}" type="slidenum">
              <a:rPr lang="en-US" smtClean="0"/>
              <a:t>31</a:t>
            </a:fld>
            <a:endParaRPr lang="en-US" dirty="0"/>
          </a:p>
        </p:txBody>
      </p:sp>
    </p:spTree>
    <p:extLst>
      <p:ext uri="{BB962C8B-B14F-4D97-AF65-F5344CB8AC3E}">
        <p14:creationId xmlns:p14="http://schemas.microsoft.com/office/powerpoint/2010/main" val="4018739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2D46DC-71EE-4B10-8233-54283E5D5D2A}" type="slidenum">
              <a:rPr lang="en-US" smtClean="0"/>
              <a:pPr>
                <a:defRPr/>
              </a:pPr>
              <a:t>35</a:t>
            </a:fld>
            <a:endParaRPr lang="en-US" dirty="0"/>
          </a:p>
        </p:txBody>
      </p:sp>
    </p:spTree>
    <p:extLst>
      <p:ext uri="{BB962C8B-B14F-4D97-AF65-F5344CB8AC3E}">
        <p14:creationId xmlns:p14="http://schemas.microsoft.com/office/powerpoint/2010/main" val="8009664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ffectLst/>
        </p:spPr>
        <p:txBody>
          <a:bodyPr/>
          <a:lstStyle/>
          <a:p>
            <a:pPr algn="ctr">
              <a:defRPr/>
            </a:pPr>
            <a:endParaRPr lang="en-US" dirty="0"/>
          </a:p>
        </p:txBody>
      </p:sp>
      <p:sp>
        <p:nvSpPr>
          <p:cNvPr id="5" name="Arc 3"/>
          <p:cNvSpPr>
            <a:spLocks/>
          </p:cNvSpPr>
          <p:nvPr/>
        </p:nvSpPr>
        <p:spPr bwMode="auto">
          <a:xfrm>
            <a:off x="0" y="533400"/>
            <a:ext cx="2514600" cy="6324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a:effectLst/>
        </p:spPr>
        <p:txBody>
          <a:bodyPr/>
          <a:lstStyle/>
          <a:p>
            <a:pPr>
              <a:defRPr/>
            </a:pPr>
            <a:endParaRPr lang="en-US" sz="2400" dirty="0">
              <a:solidFill>
                <a:schemeClr val="tx1"/>
              </a:solidFill>
            </a:endParaRPr>
          </a:p>
        </p:txBody>
      </p:sp>
      <p:graphicFrame>
        <p:nvGraphicFramePr>
          <p:cNvPr id="6" name="Object 2"/>
          <p:cNvGraphicFramePr>
            <a:graphicFrameLocks noChangeAspect="1"/>
          </p:cNvGraphicFramePr>
          <p:nvPr/>
        </p:nvGraphicFramePr>
        <p:xfrm>
          <a:off x="304800" y="4114800"/>
          <a:ext cx="1662113" cy="2247900"/>
        </p:xfrm>
        <a:graphic>
          <a:graphicData uri="http://schemas.openxmlformats.org/presentationml/2006/ole">
            <mc:AlternateContent xmlns:mc="http://schemas.openxmlformats.org/markup-compatibility/2006">
              <mc:Choice xmlns:v="urn:schemas-microsoft-com:vml" Requires="v">
                <p:oleObj spid="_x0000_s119884" name="Bitmap Image" r:id="rId3" imgW="1857143" imgH="2448267" progId="PBrush">
                  <p:embed/>
                </p:oleObj>
              </mc:Choice>
              <mc:Fallback>
                <p:oleObj name="Bitmap Image" r:id="rId3" imgW="1857143" imgH="2448267" progId="PBrush">
                  <p:embed/>
                  <p:pic>
                    <p:nvPicPr>
                      <p:cNvPr id="0" name="Picture 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4114800"/>
                        <a:ext cx="1662113"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6" name="Rectangle 4"/>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en-US"/>
              <a:t>Click to edit Master title style</a:t>
            </a:r>
          </a:p>
        </p:txBody>
      </p:sp>
      <p:sp>
        <p:nvSpPr>
          <p:cNvPr id="3077" name="Rectangle 5"/>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r>
              <a:rPr lang="en-US"/>
              <a:t>Click to edit Master subtitle style</a:t>
            </a:r>
          </a:p>
        </p:txBody>
      </p:sp>
      <p:sp>
        <p:nvSpPr>
          <p:cNvPr id="7" name="Rectangle 6"/>
          <p:cNvSpPr>
            <a:spLocks noGrp="1" noChangeArrowheads="1"/>
          </p:cNvSpPr>
          <p:nvPr>
            <p:ph type="dt" sz="quarter" idx="10"/>
          </p:nvPr>
        </p:nvSpPr>
        <p:spPr>
          <a:xfrm>
            <a:off x="304800" y="6248400"/>
            <a:ext cx="1905000" cy="457200"/>
          </a:xfrm>
        </p:spPr>
        <p:txBody>
          <a:bodyPr/>
          <a:lstStyle>
            <a:lvl1pPr>
              <a:defRPr/>
            </a:lvl1pPr>
          </a:lstStyle>
          <a:p>
            <a:pPr>
              <a:defRPr/>
            </a:pPr>
            <a:endParaRPr lang="en-US" dirty="0"/>
          </a:p>
        </p:txBody>
      </p:sp>
      <p:sp>
        <p:nvSpPr>
          <p:cNvPr id="8" name="Rectangle 7"/>
          <p:cNvSpPr>
            <a:spLocks noGrp="1" noChangeArrowheads="1"/>
          </p:cNvSpPr>
          <p:nvPr>
            <p:ph type="ftr" sz="quarter" idx="11"/>
          </p:nvPr>
        </p:nvSpPr>
        <p:spPr/>
        <p:txBody>
          <a:bodyPr/>
          <a:lstStyle>
            <a:lvl1pPr>
              <a:defRPr/>
            </a:lvl1pPr>
          </a:lstStyle>
          <a:p>
            <a:pPr>
              <a:defRPr/>
            </a:pPr>
            <a:endParaRPr lang="en-US" dirty="0"/>
          </a:p>
        </p:txBody>
      </p:sp>
      <p:sp>
        <p:nvSpPr>
          <p:cNvPr id="9" name="Rectangle 8"/>
          <p:cNvSpPr>
            <a:spLocks noGrp="1" noChangeArrowheads="1"/>
          </p:cNvSpPr>
          <p:nvPr>
            <p:ph type="sldNum" sz="quarter" idx="12"/>
          </p:nvPr>
        </p:nvSpPr>
        <p:spPr/>
        <p:txBody>
          <a:bodyPr/>
          <a:lstStyle>
            <a:lvl1pPr>
              <a:defRPr>
                <a:solidFill>
                  <a:schemeClr val="tx1"/>
                </a:solidFill>
              </a:defRPr>
            </a:lvl1pPr>
          </a:lstStyle>
          <a:p>
            <a:pPr>
              <a:defRPr/>
            </a:pPr>
            <a:fld id="{2E3D105C-472E-45D9-A866-EAE286E366B8}"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C0F7D2F2-268F-477C-B864-32F1FBA9FE8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003BCD5C-7A96-45A5-A67E-A7A36B7E6D1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14E0A89A-8609-4597-8AFE-8FA09ADB30B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34179770-C022-4411-B8DD-BA74A81A18B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3B5313C8-AB2D-497F-A276-297A015E5A8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dirty="0"/>
          </a:p>
        </p:txBody>
      </p:sp>
      <p:sp>
        <p:nvSpPr>
          <p:cNvPr id="8"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7"/>
          <p:cNvSpPr>
            <a:spLocks noGrp="1" noChangeArrowheads="1"/>
          </p:cNvSpPr>
          <p:nvPr>
            <p:ph type="sldNum" sz="quarter" idx="12"/>
          </p:nvPr>
        </p:nvSpPr>
        <p:spPr>
          <a:ln/>
        </p:spPr>
        <p:txBody>
          <a:bodyPr/>
          <a:lstStyle>
            <a:lvl1pPr>
              <a:defRPr/>
            </a:lvl1pPr>
          </a:lstStyle>
          <a:p>
            <a:pPr>
              <a:defRPr/>
            </a:pPr>
            <a:fld id="{1779C49E-58EC-4E59-A287-FA42FCE63D2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dirty="0"/>
          </a:p>
        </p:txBody>
      </p:sp>
      <p:sp>
        <p:nvSpPr>
          <p:cNvPr id="4"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2"/>
          </p:nvPr>
        </p:nvSpPr>
        <p:spPr>
          <a:ln/>
        </p:spPr>
        <p:txBody>
          <a:bodyPr/>
          <a:lstStyle>
            <a:lvl1pPr>
              <a:defRPr/>
            </a:lvl1pPr>
          </a:lstStyle>
          <a:p>
            <a:pPr>
              <a:defRPr/>
            </a:pPr>
            <a:fld id="{43D141E3-6FA7-4EE4-9996-7A7C1B870F5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dirty="0"/>
          </a:p>
        </p:txBody>
      </p:sp>
      <p:sp>
        <p:nvSpPr>
          <p:cNvPr id="3"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7"/>
          <p:cNvSpPr>
            <a:spLocks noGrp="1" noChangeArrowheads="1"/>
          </p:cNvSpPr>
          <p:nvPr>
            <p:ph type="sldNum" sz="quarter" idx="12"/>
          </p:nvPr>
        </p:nvSpPr>
        <p:spPr>
          <a:ln/>
        </p:spPr>
        <p:txBody>
          <a:bodyPr/>
          <a:lstStyle>
            <a:lvl1pPr>
              <a:defRPr/>
            </a:lvl1pPr>
          </a:lstStyle>
          <a:p>
            <a:pPr>
              <a:defRPr/>
            </a:pPr>
            <a:fld id="{E10C3A40-0993-49D9-8F09-D0D44384124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2B187F09-B9F3-4A48-BE74-DC6D4B426DE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921B5E7D-8DFD-4EDE-A48E-9B5339E92DA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74000">
              <a:srgbClr val="5E5E5E"/>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533400"/>
            <a:ext cx="2514600" cy="6324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a:effectLst/>
        </p:spPr>
        <p:txBody>
          <a:bodyPr/>
          <a:lstStyle/>
          <a:p>
            <a:pPr>
              <a:defRPr/>
            </a:pPr>
            <a:endParaRPr lang="en-US" sz="2400" dirty="0">
              <a:solidFill>
                <a:schemeClr val="tx1"/>
              </a:solidFill>
            </a:endParaRPr>
          </a:p>
        </p:txBody>
      </p:sp>
      <p:sp>
        <p:nvSpPr>
          <p:cNvPr id="1035"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6"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dt" sz="half" idx="2"/>
          </p:nvPr>
        </p:nvSpPr>
        <p:spPr bwMode="auto">
          <a:xfrm>
            <a:off x="381000" y="61722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l">
              <a:defRPr kumimoji="0" sz="1400">
                <a:solidFill>
                  <a:schemeClr val="tx1"/>
                </a:solidFill>
                <a:latin typeface="+mn-lt"/>
              </a:defRPr>
            </a:lvl1pPr>
          </a:lstStyle>
          <a:p>
            <a:pPr>
              <a:defRPr/>
            </a:pPr>
            <a:endParaRPr lang="en-US" dirty="0"/>
          </a:p>
        </p:txBody>
      </p:sp>
      <p:sp>
        <p:nvSpPr>
          <p:cNvPr id="1030"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kumimoji="0" sz="1400">
                <a:solidFill>
                  <a:schemeClr val="tx1"/>
                </a:solidFill>
                <a:latin typeface="+mn-lt"/>
              </a:defRPr>
            </a:lvl1pPr>
          </a:lstStyle>
          <a:p>
            <a:pPr>
              <a:defRPr/>
            </a:pPr>
            <a:endParaRPr lang="en-US" dirty="0"/>
          </a:p>
        </p:txBody>
      </p:sp>
      <p:sp>
        <p:nvSpPr>
          <p:cNvPr id="1031"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kumimoji="0" sz="1400">
                <a:solidFill>
                  <a:srgbClr val="A0C0CC"/>
                </a:solidFill>
                <a:latin typeface="+mn-lt"/>
              </a:defRPr>
            </a:lvl1pPr>
          </a:lstStyle>
          <a:p>
            <a:pPr>
              <a:defRPr/>
            </a:pPr>
            <a:fld id="{AC7E4BE8-FB87-45E1-A428-E98CB16413A5}" type="slidenum">
              <a:rPr lang="en-US"/>
              <a:pPr>
                <a:defRPr/>
              </a:pPr>
              <a:t>‹#›</a:t>
            </a:fld>
            <a:endParaRPr lang="en-US" dirty="0"/>
          </a:p>
        </p:txBody>
      </p:sp>
      <p:graphicFrame>
        <p:nvGraphicFramePr>
          <p:cNvPr id="1032" name="Object 8"/>
          <p:cNvGraphicFramePr>
            <a:graphicFrameLocks noChangeAspect="1"/>
          </p:cNvGraphicFramePr>
          <p:nvPr/>
        </p:nvGraphicFramePr>
        <p:xfrm>
          <a:off x="304800" y="4114800"/>
          <a:ext cx="1662113" cy="2247900"/>
        </p:xfrm>
        <a:graphic>
          <a:graphicData uri="http://schemas.openxmlformats.org/presentationml/2006/ole">
            <mc:AlternateContent xmlns:mc="http://schemas.openxmlformats.org/markup-compatibility/2006">
              <mc:Choice xmlns:v="urn:schemas-microsoft-com:vml" Requires="v">
                <p:oleObj spid="_x0000_s1107" name="Bitmap Image" r:id="rId14" imgW="1857143" imgH="2448267" progId="PBrush">
                  <p:embed/>
                </p:oleObj>
              </mc:Choice>
              <mc:Fallback>
                <p:oleObj name="Bitmap Image" r:id="rId14" imgW="1857143" imgH="2448267" progId="PBrush">
                  <p:embed/>
                  <p:pic>
                    <p:nvPicPr>
                      <p:cNvPr id="0" name="Picture 8"/>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4114800"/>
                        <a:ext cx="1662113" cy="2247900"/>
                      </a:xfrm>
                      <a:prstGeom prst="rect">
                        <a:avLst/>
                      </a:prstGeom>
                      <a:noFill/>
                      <a:ln>
                        <a:noFill/>
                      </a:ln>
                      <a:effectLst/>
                      <a:extLst>
                        <a:ext uri="{909E8E84-426E-40DD-AFC4-6F175D3DCCD1}">
                          <a14:hiddenFill xmlns:a14="http://schemas.microsoft.com/office/drawing/2010/main">
                            <a:solidFill>
                              <a:srgbClr val="777777"/>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0000"/>
                              </a:outerShdw>
                            </a:effectLst>
                          </a14:hiddenEffects>
                        </a:ext>
                      </a:extLst>
                    </p:spPr>
                  </p:pic>
                </p:oleObj>
              </mc:Fallback>
            </mc:AlternateContent>
          </a:graphicData>
        </a:graphic>
      </p:graphicFrame>
    </p:spTree>
  </p:cSld>
  <p:clrMap bg1="dk2" tx1="lt1" bg2="dk1" tx2="lt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ransition/>
  <p:hf hdr="0" ftr="0" dt="0"/>
  <p:txStyles>
    <p:titleStyle>
      <a:lvl1pPr algn="l" rtl="0" eaLnBrk="0" fontAlgn="base" hangingPunct="0">
        <a:lnSpc>
          <a:spcPct val="70000"/>
        </a:lnSpc>
        <a:spcBef>
          <a:spcPct val="0"/>
        </a:spcBef>
        <a:spcAft>
          <a:spcPct val="0"/>
        </a:spcAft>
        <a:defRPr sz="4800" b="1">
          <a:solidFill>
            <a:schemeClr val="tx2"/>
          </a:solidFill>
          <a:latin typeface="+mj-lt"/>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00200" y="609600"/>
            <a:ext cx="6096000" cy="1143000"/>
          </a:xfrm>
        </p:spPr>
        <p:txBody>
          <a:bodyPr>
            <a:normAutofit/>
          </a:bodyPr>
          <a:lstStyle/>
          <a:p>
            <a:pPr algn="ctr" eaLnBrk="1" hangingPunct="1">
              <a:defRPr/>
            </a:pPr>
            <a:r>
              <a:rPr lang="en-US" sz="7200" dirty="0">
                <a:latin typeface="Aharoni" panose="02010803020104030203" pitchFamily="2" charset="-79"/>
                <a:cs typeface="Aharoni" panose="02010803020104030203" pitchFamily="2" charset="-79"/>
              </a:rPr>
              <a:t>Templar Law</a:t>
            </a:r>
          </a:p>
        </p:txBody>
      </p:sp>
      <p:sp>
        <p:nvSpPr>
          <p:cNvPr id="2" name="Slide Number Placeholder 1"/>
          <p:cNvSpPr>
            <a:spLocks noGrp="1"/>
          </p:cNvSpPr>
          <p:nvPr>
            <p:ph type="sldNum" sz="quarter" idx="12"/>
          </p:nvPr>
        </p:nvSpPr>
        <p:spPr/>
        <p:txBody>
          <a:bodyPr/>
          <a:lstStyle/>
          <a:p>
            <a:pPr>
              <a:defRPr/>
            </a:pPr>
            <a:fld id="{14E0A89A-8609-4597-8AFE-8FA09ADB30BD}" type="slidenum">
              <a:rPr lang="en-US" smtClean="0"/>
              <a:pPr>
                <a:defRPr/>
              </a:pPr>
              <a:t>1</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2076450"/>
            <a:ext cx="4667250" cy="4171950"/>
          </a:xfrm>
          <a:prstGeom prst="rect">
            <a:avLst/>
          </a:prstGeom>
        </p:spPr>
      </p:pic>
    </p:spTree>
    <p:extLst>
      <p:ext uri="{BB962C8B-B14F-4D97-AF65-F5344CB8AC3E}">
        <p14:creationId xmlns:p14="http://schemas.microsoft.com/office/powerpoint/2010/main" val="2072803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BF77F2C-D028-4713-9725-47A51B88D6D2}" type="slidenum">
              <a:rPr lang="en-US" altLang="en-US" smtClean="0"/>
              <a:pPr>
                <a:defRPr/>
              </a:pPr>
              <a:t>10</a:t>
            </a:fld>
            <a:endParaRPr lang="en-US" altLang="en-US"/>
          </a:p>
        </p:txBody>
      </p:sp>
      <p:pic>
        <p:nvPicPr>
          <p:cNvPr id="3379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8500" y="0"/>
            <a:ext cx="520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7776095"/>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00200" y="609600"/>
            <a:ext cx="6096000" cy="1143000"/>
          </a:xfrm>
        </p:spPr>
        <p:txBody>
          <a:bodyPr/>
          <a:lstStyle/>
          <a:p>
            <a:pPr algn="ctr" eaLnBrk="1" hangingPunct="1">
              <a:defRPr/>
            </a:pPr>
            <a:r>
              <a:rPr lang="en-US" sz="6000" dirty="0" smtClean="0">
                <a:solidFill>
                  <a:schemeClr val="tx1"/>
                </a:solidFill>
                <a:latin typeface="Aharoni" panose="02010803020104030203" pitchFamily="2" charset="-79"/>
                <a:cs typeface="Aharoni" panose="02010803020104030203" pitchFamily="2" charset="-79"/>
              </a:rPr>
              <a:t>Jewels</a:t>
            </a:r>
            <a:endParaRPr lang="en-US" sz="6000" dirty="0"/>
          </a:p>
        </p:txBody>
      </p:sp>
      <p:sp>
        <p:nvSpPr>
          <p:cNvPr id="2" name="Content Placeholder 1"/>
          <p:cNvSpPr>
            <a:spLocks noGrp="1"/>
          </p:cNvSpPr>
          <p:nvPr>
            <p:ph idx="1"/>
          </p:nvPr>
        </p:nvSpPr>
        <p:spPr>
          <a:xfrm>
            <a:off x="762000" y="1828800"/>
            <a:ext cx="8153400" cy="1600200"/>
          </a:xfrm>
        </p:spPr>
        <p:txBody>
          <a:bodyPr/>
          <a:lstStyle/>
          <a:p>
            <a:r>
              <a:rPr lang="en-US" sz="4000" b="1" dirty="0" smtClean="0">
                <a:solidFill>
                  <a:schemeClr val="bg2">
                    <a:lumMod val="20000"/>
                    <a:lumOff val="80000"/>
                  </a:schemeClr>
                </a:solidFill>
              </a:rPr>
              <a:t>What makes a Jewel a Templar Jewel?</a:t>
            </a:r>
          </a:p>
        </p:txBody>
      </p:sp>
      <p:sp>
        <p:nvSpPr>
          <p:cNvPr id="28675" name="Text Box 4"/>
          <p:cNvSpPr txBox="1">
            <a:spLocks noChangeArrowheads="1"/>
          </p:cNvSpPr>
          <p:nvPr/>
        </p:nvSpPr>
        <p:spPr bwMode="auto">
          <a:xfrm>
            <a:off x="2042753" y="3581400"/>
            <a:ext cx="7142810" cy="2677656"/>
          </a:xfrm>
          <a:prstGeom prst="rect">
            <a:avLst/>
          </a:prstGeom>
          <a:noFill/>
          <a:ln w="9525">
            <a:noFill/>
            <a:miter lim="800000"/>
            <a:headEnd/>
            <a:tailEnd/>
          </a:ln>
        </p:spPr>
        <p:txBody>
          <a:bodyPr wrap="square">
            <a:spAutoFit/>
          </a:bodyPr>
          <a:lstStyle/>
          <a:p>
            <a:pPr eaLnBrk="0" hangingPunct="0">
              <a:spcBef>
                <a:spcPct val="50000"/>
              </a:spcBef>
            </a:pPr>
            <a:r>
              <a:rPr lang="en-US" sz="2400" dirty="0">
                <a:solidFill>
                  <a:srgbClr val="FFFF00"/>
                </a:solidFill>
              </a:rPr>
              <a:t>Only Templar jewels may be worn on a Templar uniform and it is presumed that a Grand Commandery has ruled correctly on individual jewels unless found otherwise. A Drill Corps badge qualifies as a Templar Jewel. The authority of different Grand Commanderies to govern their jurisdictions permits differences to occur. (1925, p 73 &amp; 402, No. 21, Newby) </a:t>
            </a:r>
          </a:p>
        </p:txBody>
      </p:sp>
      <p:sp>
        <p:nvSpPr>
          <p:cNvPr id="3" name="Slide Number Placeholder 2"/>
          <p:cNvSpPr>
            <a:spLocks noGrp="1"/>
          </p:cNvSpPr>
          <p:nvPr>
            <p:ph type="sldNum" sz="quarter" idx="12"/>
          </p:nvPr>
        </p:nvSpPr>
        <p:spPr/>
        <p:txBody>
          <a:bodyPr/>
          <a:lstStyle/>
          <a:p>
            <a:pPr>
              <a:defRPr/>
            </a:pPr>
            <a:fld id="{14E0A89A-8609-4597-8AFE-8FA09ADB30BD}" type="slidenum">
              <a:rPr lang="en-US" smtClean="0"/>
              <a:pPr>
                <a:defRPr/>
              </a:pPr>
              <a:t>11</a:t>
            </a:fld>
            <a:endParaRPr lang="en-US" dirty="0"/>
          </a:p>
        </p:txBody>
      </p:sp>
    </p:spTree>
    <p:extLst>
      <p:ext uri="{BB962C8B-B14F-4D97-AF65-F5344CB8AC3E}">
        <p14:creationId xmlns:p14="http://schemas.microsoft.com/office/powerpoint/2010/main" val="29210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8675"/>
                                        </p:tgtEl>
                                        <p:attrNameLst>
                                          <p:attrName>style.visibility</p:attrName>
                                        </p:attrNameLst>
                                      </p:cBhvr>
                                      <p:to>
                                        <p:strVal val="visible"/>
                                      </p:to>
                                    </p:set>
                                    <p:animEffect transition="in" filter="fade">
                                      <p:cBhvr>
                                        <p:cTn id="13"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00200" y="609600"/>
            <a:ext cx="6096000" cy="1143000"/>
          </a:xfrm>
        </p:spPr>
        <p:txBody>
          <a:bodyPr/>
          <a:lstStyle/>
          <a:p>
            <a:pPr algn="ctr" eaLnBrk="1" hangingPunct="1">
              <a:defRPr/>
            </a:pPr>
            <a:r>
              <a:rPr lang="en-US" sz="6000" dirty="0" smtClean="0">
                <a:solidFill>
                  <a:schemeClr val="tx1"/>
                </a:solidFill>
                <a:latin typeface="Aharoni" panose="02010803020104030203" pitchFamily="2" charset="-79"/>
                <a:cs typeface="Aharoni" panose="02010803020104030203" pitchFamily="2" charset="-79"/>
              </a:rPr>
              <a:t>Jewels</a:t>
            </a:r>
            <a:endParaRPr lang="en-US" sz="6000" dirty="0"/>
          </a:p>
        </p:txBody>
      </p:sp>
      <p:sp>
        <p:nvSpPr>
          <p:cNvPr id="2" name="Content Placeholder 1"/>
          <p:cNvSpPr>
            <a:spLocks noGrp="1"/>
          </p:cNvSpPr>
          <p:nvPr>
            <p:ph idx="1"/>
          </p:nvPr>
        </p:nvSpPr>
        <p:spPr>
          <a:xfrm>
            <a:off x="381000" y="1676400"/>
            <a:ext cx="8534400" cy="1600200"/>
          </a:xfrm>
        </p:spPr>
        <p:txBody>
          <a:bodyPr/>
          <a:lstStyle/>
          <a:p>
            <a:r>
              <a:rPr lang="en-US" sz="4000" b="1" dirty="0" smtClean="0">
                <a:solidFill>
                  <a:schemeClr val="bg2">
                    <a:lumMod val="20000"/>
                    <a:lumOff val="80000"/>
                  </a:schemeClr>
                </a:solidFill>
              </a:rPr>
              <a:t>So the Grand Commandery can make any jewel official?</a:t>
            </a:r>
          </a:p>
        </p:txBody>
      </p:sp>
      <p:sp>
        <p:nvSpPr>
          <p:cNvPr id="28675" name="Text Box 4"/>
          <p:cNvSpPr txBox="1">
            <a:spLocks noChangeArrowheads="1"/>
          </p:cNvSpPr>
          <p:nvPr/>
        </p:nvSpPr>
        <p:spPr bwMode="auto">
          <a:xfrm>
            <a:off x="2042753" y="3276600"/>
            <a:ext cx="7142810" cy="2308324"/>
          </a:xfrm>
          <a:prstGeom prst="rect">
            <a:avLst/>
          </a:prstGeom>
          <a:noFill/>
          <a:ln w="9525">
            <a:noFill/>
            <a:miter lim="800000"/>
            <a:headEnd/>
            <a:tailEnd/>
          </a:ln>
        </p:spPr>
        <p:txBody>
          <a:bodyPr wrap="square">
            <a:spAutoFit/>
          </a:bodyPr>
          <a:lstStyle/>
          <a:p>
            <a:pPr eaLnBrk="0" hangingPunct="0">
              <a:spcBef>
                <a:spcPct val="50000"/>
              </a:spcBef>
            </a:pPr>
            <a:r>
              <a:rPr lang="en-US" dirty="0" smtClean="0">
                <a:solidFill>
                  <a:srgbClr val="FFFF00"/>
                </a:solidFill>
              </a:rPr>
              <a:t>A </a:t>
            </a:r>
            <a:r>
              <a:rPr lang="en-US" dirty="0">
                <a:solidFill>
                  <a:srgbClr val="FFFF00"/>
                </a:solidFill>
              </a:rPr>
              <a:t>Grand Commander is in error to request that Sir Knights </a:t>
            </a:r>
            <a:r>
              <a:rPr lang="en-US" dirty="0" smtClean="0">
                <a:solidFill>
                  <a:srgbClr val="FFFF00"/>
                </a:solidFill>
              </a:rPr>
              <a:t>wear </a:t>
            </a:r>
            <a:r>
              <a:rPr lang="en-US" dirty="0">
                <a:solidFill>
                  <a:srgbClr val="FFFF00"/>
                </a:solidFill>
              </a:rPr>
              <a:t>Victory or Official Military Service Badges. (1937, p 28 &amp; 327, No. 11, Agnew,)</a:t>
            </a:r>
            <a:endParaRPr lang="en-US" sz="3200" dirty="0">
              <a:solidFill>
                <a:srgbClr val="FFFF00"/>
              </a:solidFill>
            </a:endParaRPr>
          </a:p>
        </p:txBody>
      </p:sp>
      <p:sp>
        <p:nvSpPr>
          <p:cNvPr id="3" name="Slide Number Placeholder 2"/>
          <p:cNvSpPr>
            <a:spLocks noGrp="1"/>
          </p:cNvSpPr>
          <p:nvPr>
            <p:ph type="sldNum" sz="quarter" idx="12"/>
          </p:nvPr>
        </p:nvSpPr>
        <p:spPr/>
        <p:txBody>
          <a:bodyPr/>
          <a:lstStyle/>
          <a:p>
            <a:pPr>
              <a:defRPr/>
            </a:pPr>
            <a:fld id="{14E0A89A-8609-4597-8AFE-8FA09ADB30BD}" type="slidenum">
              <a:rPr lang="en-US" smtClean="0"/>
              <a:pPr>
                <a:defRPr/>
              </a:pPr>
              <a:t>12</a:t>
            </a:fld>
            <a:endParaRPr lang="en-US" dirty="0"/>
          </a:p>
        </p:txBody>
      </p:sp>
    </p:spTree>
    <p:extLst>
      <p:ext uri="{BB962C8B-B14F-4D97-AF65-F5344CB8AC3E}">
        <p14:creationId xmlns:p14="http://schemas.microsoft.com/office/powerpoint/2010/main" val="219830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8675"/>
                                        </p:tgtEl>
                                        <p:attrNameLst>
                                          <p:attrName>style.visibility</p:attrName>
                                        </p:attrNameLst>
                                      </p:cBhvr>
                                      <p:to>
                                        <p:strVal val="visible"/>
                                      </p:to>
                                    </p:set>
                                    <p:animEffect transition="in" filter="fade">
                                      <p:cBhvr>
                                        <p:cTn id="13"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00200" y="609600"/>
            <a:ext cx="6096000" cy="1143000"/>
          </a:xfrm>
        </p:spPr>
        <p:txBody>
          <a:bodyPr/>
          <a:lstStyle/>
          <a:p>
            <a:pPr algn="ctr" eaLnBrk="1" hangingPunct="1">
              <a:defRPr/>
            </a:pPr>
            <a:r>
              <a:rPr lang="en-US" sz="6000" dirty="0" smtClean="0">
                <a:solidFill>
                  <a:schemeClr val="tx1"/>
                </a:solidFill>
                <a:latin typeface="Aharoni" panose="02010803020104030203" pitchFamily="2" charset="-79"/>
                <a:cs typeface="Aharoni" panose="02010803020104030203" pitchFamily="2" charset="-79"/>
              </a:rPr>
              <a:t>Jewels</a:t>
            </a:r>
            <a:endParaRPr lang="en-US" sz="6000" dirty="0"/>
          </a:p>
        </p:txBody>
      </p:sp>
      <p:sp>
        <p:nvSpPr>
          <p:cNvPr id="2" name="Content Placeholder 1"/>
          <p:cNvSpPr>
            <a:spLocks noGrp="1"/>
          </p:cNvSpPr>
          <p:nvPr>
            <p:ph idx="1"/>
          </p:nvPr>
        </p:nvSpPr>
        <p:spPr>
          <a:xfrm>
            <a:off x="457200" y="1828800"/>
            <a:ext cx="8458200" cy="1600200"/>
          </a:xfrm>
        </p:spPr>
        <p:txBody>
          <a:bodyPr/>
          <a:lstStyle/>
          <a:p>
            <a:r>
              <a:rPr lang="en-US" sz="4000" b="1" dirty="0">
                <a:solidFill>
                  <a:schemeClr val="bg2">
                    <a:lumMod val="20000"/>
                    <a:lumOff val="80000"/>
                  </a:schemeClr>
                </a:solidFill>
              </a:rPr>
              <a:t>Did the Grand Commander in the prior slide do anything else?</a:t>
            </a:r>
          </a:p>
        </p:txBody>
      </p:sp>
      <p:sp>
        <p:nvSpPr>
          <p:cNvPr id="28675" name="Text Box 4"/>
          <p:cNvSpPr txBox="1">
            <a:spLocks noChangeArrowheads="1"/>
          </p:cNvSpPr>
          <p:nvPr/>
        </p:nvSpPr>
        <p:spPr bwMode="auto">
          <a:xfrm>
            <a:off x="2042753" y="3581400"/>
            <a:ext cx="7142810" cy="2308324"/>
          </a:xfrm>
          <a:prstGeom prst="rect">
            <a:avLst/>
          </a:prstGeom>
          <a:noFill/>
          <a:ln w="9525">
            <a:noFill/>
            <a:miter lim="800000"/>
            <a:headEnd/>
            <a:tailEnd/>
          </a:ln>
        </p:spPr>
        <p:txBody>
          <a:bodyPr wrap="square">
            <a:spAutoFit/>
          </a:bodyPr>
          <a:lstStyle/>
          <a:p>
            <a:pPr eaLnBrk="0" hangingPunct="0">
              <a:spcBef>
                <a:spcPct val="50000"/>
              </a:spcBef>
            </a:pPr>
            <a:r>
              <a:rPr lang="en-US" dirty="0" smtClean="0">
                <a:solidFill>
                  <a:srgbClr val="FFFF00"/>
                </a:solidFill>
              </a:rPr>
              <a:t>A </a:t>
            </a:r>
            <a:r>
              <a:rPr lang="en-US" dirty="0">
                <a:solidFill>
                  <a:srgbClr val="FFFF00"/>
                </a:solidFill>
              </a:rPr>
              <a:t>first prize medal awarded by Ohio State University is not a Templar Jewel. (1937, p 27 &amp; 325, No. 9, Agnew)</a:t>
            </a:r>
            <a:endParaRPr lang="en-US" sz="3200" dirty="0">
              <a:solidFill>
                <a:srgbClr val="FFFF00"/>
              </a:solidFill>
            </a:endParaRPr>
          </a:p>
        </p:txBody>
      </p:sp>
      <p:sp>
        <p:nvSpPr>
          <p:cNvPr id="3" name="Slide Number Placeholder 2"/>
          <p:cNvSpPr>
            <a:spLocks noGrp="1"/>
          </p:cNvSpPr>
          <p:nvPr>
            <p:ph type="sldNum" sz="quarter" idx="12"/>
          </p:nvPr>
        </p:nvSpPr>
        <p:spPr/>
        <p:txBody>
          <a:bodyPr/>
          <a:lstStyle/>
          <a:p>
            <a:pPr>
              <a:defRPr/>
            </a:pPr>
            <a:fld id="{14E0A89A-8609-4597-8AFE-8FA09ADB30BD}" type="slidenum">
              <a:rPr lang="en-US" smtClean="0"/>
              <a:pPr>
                <a:defRPr/>
              </a:pPr>
              <a:t>13</a:t>
            </a:fld>
            <a:endParaRPr lang="en-US" dirty="0"/>
          </a:p>
        </p:txBody>
      </p:sp>
    </p:spTree>
    <p:extLst>
      <p:ext uri="{BB962C8B-B14F-4D97-AF65-F5344CB8AC3E}">
        <p14:creationId xmlns:p14="http://schemas.microsoft.com/office/powerpoint/2010/main" val="35040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8675"/>
                                        </p:tgtEl>
                                        <p:attrNameLst>
                                          <p:attrName>style.visibility</p:attrName>
                                        </p:attrNameLst>
                                      </p:cBhvr>
                                      <p:to>
                                        <p:strVal val="visible"/>
                                      </p:to>
                                    </p:set>
                                    <p:animEffect transition="in" filter="fade">
                                      <p:cBhvr>
                                        <p:cTn id="13"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00200" y="609600"/>
            <a:ext cx="6096000" cy="1143000"/>
          </a:xfrm>
        </p:spPr>
        <p:txBody>
          <a:bodyPr/>
          <a:lstStyle/>
          <a:p>
            <a:pPr algn="ctr" eaLnBrk="1" hangingPunct="1">
              <a:defRPr/>
            </a:pPr>
            <a:r>
              <a:rPr lang="en-US" sz="6000" dirty="0" smtClean="0">
                <a:solidFill>
                  <a:schemeClr val="tx1"/>
                </a:solidFill>
                <a:latin typeface="Aharoni" panose="02010803020104030203" pitchFamily="2" charset="-79"/>
                <a:cs typeface="Aharoni" panose="02010803020104030203" pitchFamily="2" charset="-79"/>
              </a:rPr>
              <a:t>Jewels</a:t>
            </a:r>
            <a:endParaRPr lang="en-US" sz="6000" dirty="0"/>
          </a:p>
        </p:txBody>
      </p:sp>
      <p:sp>
        <p:nvSpPr>
          <p:cNvPr id="2" name="Content Placeholder 1"/>
          <p:cNvSpPr>
            <a:spLocks noGrp="1"/>
          </p:cNvSpPr>
          <p:nvPr>
            <p:ph idx="1"/>
          </p:nvPr>
        </p:nvSpPr>
        <p:spPr>
          <a:xfrm>
            <a:off x="762000" y="1600200"/>
            <a:ext cx="8153400" cy="1600200"/>
          </a:xfrm>
        </p:spPr>
        <p:txBody>
          <a:bodyPr/>
          <a:lstStyle/>
          <a:p>
            <a:r>
              <a:rPr lang="en-US" sz="4000" b="1" dirty="0" smtClean="0">
                <a:solidFill>
                  <a:schemeClr val="bg2">
                    <a:lumMod val="20000"/>
                    <a:lumOff val="80000"/>
                  </a:schemeClr>
                </a:solidFill>
              </a:rPr>
              <a:t>What can go on the right side of the uniform?</a:t>
            </a:r>
          </a:p>
        </p:txBody>
      </p:sp>
      <p:sp>
        <p:nvSpPr>
          <p:cNvPr id="28675" name="Text Box 4"/>
          <p:cNvSpPr txBox="1">
            <a:spLocks noChangeArrowheads="1"/>
          </p:cNvSpPr>
          <p:nvPr/>
        </p:nvSpPr>
        <p:spPr bwMode="auto">
          <a:xfrm>
            <a:off x="2001190" y="3048000"/>
            <a:ext cx="7142810" cy="3693319"/>
          </a:xfrm>
          <a:prstGeom prst="rect">
            <a:avLst/>
          </a:prstGeom>
          <a:noFill/>
          <a:ln w="9525">
            <a:noFill/>
            <a:miter lim="800000"/>
            <a:headEnd/>
            <a:tailEnd/>
          </a:ln>
        </p:spPr>
        <p:txBody>
          <a:bodyPr wrap="square">
            <a:spAutoFit/>
          </a:bodyPr>
          <a:lstStyle/>
          <a:p>
            <a:pPr eaLnBrk="0" hangingPunct="0">
              <a:spcBef>
                <a:spcPct val="50000"/>
              </a:spcBef>
            </a:pPr>
            <a:r>
              <a:rPr lang="en-US" dirty="0" smtClean="0">
                <a:solidFill>
                  <a:srgbClr val="FFFF00"/>
                </a:solidFill>
              </a:rPr>
              <a:t>Name plate</a:t>
            </a:r>
          </a:p>
          <a:p>
            <a:pPr eaLnBrk="0" hangingPunct="0">
              <a:spcBef>
                <a:spcPct val="50000"/>
              </a:spcBef>
            </a:pPr>
            <a:r>
              <a:rPr lang="en-US" dirty="0" smtClean="0">
                <a:solidFill>
                  <a:srgbClr val="FFFF00"/>
                </a:solidFill>
              </a:rPr>
              <a:t>Knight Templar Eye Foundation badge</a:t>
            </a:r>
            <a:endParaRPr lang="en-US" dirty="0">
              <a:solidFill>
                <a:srgbClr val="FFFF00"/>
              </a:solidFill>
            </a:endParaRPr>
          </a:p>
          <a:p>
            <a:pPr eaLnBrk="0" hangingPunct="0">
              <a:spcBef>
                <a:spcPct val="50000"/>
              </a:spcBef>
            </a:pPr>
            <a:r>
              <a:rPr lang="en-US" dirty="0" smtClean="0">
                <a:solidFill>
                  <a:srgbClr val="FFFF00"/>
                </a:solidFill>
              </a:rPr>
              <a:t>Grand Encampment committee badge</a:t>
            </a:r>
          </a:p>
          <a:p>
            <a:pPr eaLnBrk="0" hangingPunct="0">
              <a:spcBef>
                <a:spcPct val="50000"/>
              </a:spcBef>
            </a:pPr>
            <a:r>
              <a:rPr lang="en-US" dirty="0" smtClean="0">
                <a:solidFill>
                  <a:srgbClr val="FFFF00"/>
                </a:solidFill>
              </a:rPr>
              <a:t>Triennial badge (during the session)</a:t>
            </a:r>
            <a:endParaRPr lang="en-US" dirty="0">
              <a:solidFill>
                <a:srgbClr val="FFFF00"/>
              </a:solidFill>
            </a:endParaRPr>
          </a:p>
        </p:txBody>
      </p:sp>
      <p:sp>
        <p:nvSpPr>
          <p:cNvPr id="3" name="Slide Number Placeholder 2"/>
          <p:cNvSpPr>
            <a:spLocks noGrp="1"/>
          </p:cNvSpPr>
          <p:nvPr>
            <p:ph type="sldNum" sz="quarter" idx="12"/>
          </p:nvPr>
        </p:nvSpPr>
        <p:spPr/>
        <p:txBody>
          <a:bodyPr/>
          <a:lstStyle/>
          <a:p>
            <a:pPr>
              <a:defRPr/>
            </a:pPr>
            <a:fld id="{14E0A89A-8609-4597-8AFE-8FA09ADB30BD}" type="slidenum">
              <a:rPr lang="en-US" smtClean="0"/>
              <a:pPr>
                <a:defRPr/>
              </a:pPr>
              <a:t>14</a:t>
            </a:fld>
            <a:endParaRPr lang="en-US" dirty="0"/>
          </a:p>
        </p:txBody>
      </p:sp>
    </p:spTree>
    <p:extLst>
      <p:ext uri="{BB962C8B-B14F-4D97-AF65-F5344CB8AC3E}">
        <p14:creationId xmlns:p14="http://schemas.microsoft.com/office/powerpoint/2010/main" val="27053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8675"/>
                                        </p:tgtEl>
                                        <p:attrNameLst>
                                          <p:attrName>style.visibility</p:attrName>
                                        </p:attrNameLst>
                                      </p:cBhvr>
                                      <p:to>
                                        <p:strVal val="visible"/>
                                      </p:to>
                                    </p:set>
                                    <p:animEffect transition="in" filter="fade">
                                      <p:cBhvr>
                                        <p:cTn id="13"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00200" y="609600"/>
            <a:ext cx="6096000" cy="1143000"/>
          </a:xfrm>
        </p:spPr>
        <p:txBody>
          <a:bodyPr/>
          <a:lstStyle/>
          <a:p>
            <a:pPr algn="ctr" eaLnBrk="1" hangingPunct="1">
              <a:defRPr/>
            </a:pPr>
            <a:r>
              <a:rPr lang="en-US" sz="6000" dirty="0" smtClean="0">
                <a:solidFill>
                  <a:schemeClr val="tx1"/>
                </a:solidFill>
                <a:latin typeface="Aharoni" panose="02010803020104030203" pitchFamily="2" charset="-79"/>
                <a:cs typeface="Aharoni" panose="02010803020104030203" pitchFamily="2" charset="-79"/>
              </a:rPr>
              <a:t>Jewels</a:t>
            </a:r>
            <a:endParaRPr lang="en-US" sz="6000" dirty="0"/>
          </a:p>
        </p:txBody>
      </p:sp>
      <p:sp>
        <p:nvSpPr>
          <p:cNvPr id="2" name="Content Placeholder 1"/>
          <p:cNvSpPr>
            <a:spLocks noGrp="1"/>
          </p:cNvSpPr>
          <p:nvPr>
            <p:ph idx="1"/>
          </p:nvPr>
        </p:nvSpPr>
        <p:spPr>
          <a:xfrm>
            <a:off x="762000" y="1600200"/>
            <a:ext cx="8153400" cy="1600200"/>
          </a:xfrm>
        </p:spPr>
        <p:txBody>
          <a:bodyPr/>
          <a:lstStyle/>
          <a:p>
            <a:r>
              <a:rPr lang="en-US" sz="4000" b="1" dirty="0" smtClean="0">
                <a:solidFill>
                  <a:schemeClr val="bg2">
                    <a:lumMod val="20000"/>
                    <a:lumOff val="80000"/>
                  </a:schemeClr>
                </a:solidFill>
              </a:rPr>
              <a:t>What jewels can go around the neck? KYCH?</a:t>
            </a:r>
          </a:p>
        </p:txBody>
      </p:sp>
      <p:sp>
        <p:nvSpPr>
          <p:cNvPr id="28675" name="Text Box 4"/>
          <p:cNvSpPr txBox="1">
            <a:spLocks noChangeArrowheads="1"/>
          </p:cNvSpPr>
          <p:nvPr/>
        </p:nvSpPr>
        <p:spPr bwMode="auto">
          <a:xfrm>
            <a:off x="2021971" y="3441680"/>
            <a:ext cx="7142810" cy="3416320"/>
          </a:xfrm>
          <a:prstGeom prst="rect">
            <a:avLst/>
          </a:prstGeom>
          <a:noFill/>
          <a:ln w="9525">
            <a:noFill/>
            <a:miter lim="800000"/>
            <a:headEnd/>
            <a:tailEnd/>
          </a:ln>
        </p:spPr>
        <p:txBody>
          <a:bodyPr wrap="square">
            <a:spAutoFit/>
          </a:bodyPr>
          <a:lstStyle/>
          <a:p>
            <a:pPr eaLnBrk="0" hangingPunct="0">
              <a:spcBef>
                <a:spcPct val="50000"/>
              </a:spcBef>
            </a:pPr>
            <a:r>
              <a:rPr lang="en-US" dirty="0">
                <a:solidFill>
                  <a:srgbClr val="FFFF00"/>
                </a:solidFill>
              </a:rPr>
              <a:t>The statutes provide that certain officers may wear a jewel suspended from a cord around the neck, but they do not provide for this kind of jewel. (KYCH) (1961, p. 50, No. 23, Wieber)</a:t>
            </a:r>
            <a:endParaRPr lang="en-US" sz="3200" dirty="0">
              <a:solidFill>
                <a:srgbClr val="FFFF00"/>
              </a:solidFill>
            </a:endParaRPr>
          </a:p>
        </p:txBody>
      </p:sp>
      <p:sp>
        <p:nvSpPr>
          <p:cNvPr id="3" name="Slide Number Placeholder 2"/>
          <p:cNvSpPr>
            <a:spLocks noGrp="1"/>
          </p:cNvSpPr>
          <p:nvPr>
            <p:ph type="sldNum" sz="quarter" idx="12"/>
          </p:nvPr>
        </p:nvSpPr>
        <p:spPr/>
        <p:txBody>
          <a:bodyPr/>
          <a:lstStyle/>
          <a:p>
            <a:pPr>
              <a:defRPr/>
            </a:pPr>
            <a:fld id="{14E0A89A-8609-4597-8AFE-8FA09ADB30BD}" type="slidenum">
              <a:rPr lang="en-US" smtClean="0"/>
              <a:pPr>
                <a:defRPr/>
              </a:pPr>
              <a:t>15</a:t>
            </a:fld>
            <a:endParaRPr lang="en-US" dirty="0"/>
          </a:p>
        </p:txBody>
      </p:sp>
    </p:spTree>
    <p:extLst>
      <p:ext uri="{BB962C8B-B14F-4D97-AF65-F5344CB8AC3E}">
        <p14:creationId xmlns:p14="http://schemas.microsoft.com/office/powerpoint/2010/main" val="395954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8675"/>
                                        </p:tgtEl>
                                        <p:attrNameLst>
                                          <p:attrName>style.visibility</p:attrName>
                                        </p:attrNameLst>
                                      </p:cBhvr>
                                      <p:to>
                                        <p:strVal val="visible"/>
                                      </p:to>
                                    </p:set>
                                    <p:animEffect transition="in" filter="fade">
                                      <p:cBhvr>
                                        <p:cTn id="13"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00200" y="609600"/>
            <a:ext cx="6096000" cy="1143000"/>
          </a:xfrm>
        </p:spPr>
        <p:txBody>
          <a:bodyPr/>
          <a:lstStyle/>
          <a:p>
            <a:pPr algn="ctr" eaLnBrk="1" hangingPunct="1">
              <a:defRPr/>
            </a:pPr>
            <a:r>
              <a:rPr lang="en-US" sz="6000" dirty="0" smtClean="0">
                <a:solidFill>
                  <a:schemeClr val="tx1"/>
                </a:solidFill>
                <a:latin typeface="Aharoni" panose="02010803020104030203" pitchFamily="2" charset="-79"/>
                <a:cs typeface="Aharoni" panose="02010803020104030203" pitchFamily="2" charset="-79"/>
              </a:rPr>
              <a:t>Jewels</a:t>
            </a:r>
            <a:endParaRPr lang="en-US" sz="6000" dirty="0"/>
          </a:p>
        </p:txBody>
      </p:sp>
      <p:sp>
        <p:nvSpPr>
          <p:cNvPr id="2" name="Content Placeholder 1"/>
          <p:cNvSpPr>
            <a:spLocks noGrp="1"/>
          </p:cNvSpPr>
          <p:nvPr>
            <p:ph idx="1"/>
          </p:nvPr>
        </p:nvSpPr>
        <p:spPr>
          <a:xfrm>
            <a:off x="762000" y="1600200"/>
            <a:ext cx="8153400" cy="1600200"/>
          </a:xfrm>
        </p:spPr>
        <p:txBody>
          <a:bodyPr/>
          <a:lstStyle/>
          <a:p>
            <a:r>
              <a:rPr lang="en-US" sz="4000" b="1" dirty="0" smtClean="0">
                <a:solidFill>
                  <a:schemeClr val="bg2">
                    <a:lumMod val="20000"/>
                    <a:lumOff val="80000"/>
                  </a:schemeClr>
                </a:solidFill>
              </a:rPr>
              <a:t>What jewels can go around the neck? </a:t>
            </a:r>
          </a:p>
        </p:txBody>
      </p:sp>
      <p:sp>
        <p:nvSpPr>
          <p:cNvPr id="28675" name="Text Box 4"/>
          <p:cNvSpPr txBox="1">
            <a:spLocks noChangeArrowheads="1"/>
          </p:cNvSpPr>
          <p:nvPr/>
        </p:nvSpPr>
        <p:spPr bwMode="auto">
          <a:xfrm>
            <a:off x="2001190" y="3124200"/>
            <a:ext cx="7142810" cy="3416320"/>
          </a:xfrm>
          <a:prstGeom prst="rect">
            <a:avLst/>
          </a:prstGeom>
          <a:noFill/>
          <a:ln w="9525">
            <a:noFill/>
            <a:miter lim="800000"/>
            <a:headEnd/>
            <a:tailEnd/>
          </a:ln>
        </p:spPr>
        <p:txBody>
          <a:bodyPr wrap="square">
            <a:spAutoFit/>
          </a:bodyPr>
          <a:lstStyle/>
          <a:p>
            <a:pPr eaLnBrk="0" hangingPunct="0">
              <a:spcBef>
                <a:spcPct val="50000"/>
              </a:spcBef>
            </a:pPr>
            <a:r>
              <a:rPr lang="en-US" dirty="0">
                <a:solidFill>
                  <a:srgbClr val="FFFF00"/>
                </a:solidFill>
              </a:rPr>
              <a:t>Section 302.  The Jewels of Office of the Grand Master and other current Officers of the Grand Encampment shall be worn suspended from a heavy royal purple silk cord with swivel</a:t>
            </a:r>
            <a:endParaRPr lang="en-US" sz="3200" dirty="0">
              <a:solidFill>
                <a:srgbClr val="FFFF00"/>
              </a:solidFill>
            </a:endParaRPr>
          </a:p>
        </p:txBody>
      </p:sp>
      <p:sp>
        <p:nvSpPr>
          <p:cNvPr id="3" name="Slide Number Placeholder 2"/>
          <p:cNvSpPr>
            <a:spLocks noGrp="1"/>
          </p:cNvSpPr>
          <p:nvPr>
            <p:ph type="sldNum" sz="quarter" idx="12"/>
          </p:nvPr>
        </p:nvSpPr>
        <p:spPr/>
        <p:txBody>
          <a:bodyPr/>
          <a:lstStyle/>
          <a:p>
            <a:pPr>
              <a:defRPr/>
            </a:pPr>
            <a:fld id="{14E0A89A-8609-4597-8AFE-8FA09ADB30BD}" type="slidenum">
              <a:rPr lang="en-US" smtClean="0"/>
              <a:pPr>
                <a:defRPr/>
              </a:pPr>
              <a:t>16</a:t>
            </a:fld>
            <a:endParaRPr lang="en-US" dirty="0"/>
          </a:p>
        </p:txBody>
      </p:sp>
    </p:spTree>
    <p:extLst>
      <p:ext uri="{BB962C8B-B14F-4D97-AF65-F5344CB8AC3E}">
        <p14:creationId xmlns:p14="http://schemas.microsoft.com/office/powerpoint/2010/main" val="193223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8675"/>
                                        </p:tgtEl>
                                        <p:attrNameLst>
                                          <p:attrName>style.visibility</p:attrName>
                                        </p:attrNameLst>
                                      </p:cBhvr>
                                      <p:to>
                                        <p:strVal val="visible"/>
                                      </p:to>
                                    </p:set>
                                    <p:animEffect transition="in" filter="fade">
                                      <p:cBhvr>
                                        <p:cTn id="13"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00200" y="609600"/>
            <a:ext cx="6096000" cy="1143000"/>
          </a:xfrm>
        </p:spPr>
        <p:txBody>
          <a:bodyPr/>
          <a:lstStyle/>
          <a:p>
            <a:pPr algn="ctr" eaLnBrk="1" hangingPunct="1">
              <a:defRPr/>
            </a:pPr>
            <a:r>
              <a:rPr lang="en-US" sz="6000" dirty="0" smtClean="0">
                <a:solidFill>
                  <a:schemeClr val="tx1"/>
                </a:solidFill>
                <a:latin typeface="Aharoni" panose="02010803020104030203" pitchFamily="2" charset="-79"/>
                <a:cs typeface="Aharoni" panose="02010803020104030203" pitchFamily="2" charset="-79"/>
              </a:rPr>
              <a:t>Jewels</a:t>
            </a:r>
            <a:endParaRPr lang="en-US" sz="6000" dirty="0"/>
          </a:p>
        </p:txBody>
      </p:sp>
      <p:sp>
        <p:nvSpPr>
          <p:cNvPr id="2" name="Content Placeholder 1"/>
          <p:cNvSpPr>
            <a:spLocks noGrp="1"/>
          </p:cNvSpPr>
          <p:nvPr>
            <p:ph idx="1"/>
          </p:nvPr>
        </p:nvSpPr>
        <p:spPr>
          <a:xfrm>
            <a:off x="762000" y="1600200"/>
            <a:ext cx="8153400" cy="1600200"/>
          </a:xfrm>
        </p:spPr>
        <p:txBody>
          <a:bodyPr/>
          <a:lstStyle/>
          <a:p>
            <a:r>
              <a:rPr lang="en-US" sz="4000" b="1" dirty="0" smtClean="0">
                <a:solidFill>
                  <a:schemeClr val="bg2">
                    <a:lumMod val="20000"/>
                    <a:lumOff val="80000"/>
                  </a:schemeClr>
                </a:solidFill>
              </a:rPr>
              <a:t>What jewels can go around the neck? </a:t>
            </a:r>
          </a:p>
        </p:txBody>
      </p:sp>
      <p:sp>
        <p:nvSpPr>
          <p:cNvPr id="28675" name="Text Box 4"/>
          <p:cNvSpPr txBox="1">
            <a:spLocks noChangeArrowheads="1"/>
          </p:cNvSpPr>
          <p:nvPr/>
        </p:nvSpPr>
        <p:spPr bwMode="auto">
          <a:xfrm>
            <a:off x="2001190" y="2846909"/>
            <a:ext cx="7142810" cy="4031873"/>
          </a:xfrm>
          <a:prstGeom prst="rect">
            <a:avLst/>
          </a:prstGeom>
          <a:noFill/>
          <a:ln w="9525">
            <a:noFill/>
            <a:miter lim="800000"/>
            <a:headEnd/>
            <a:tailEnd/>
          </a:ln>
        </p:spPr>
        <p:txBody>
          <a:bodyPr wrap="square">
            <a:spAutoFit/>
          </a:bodyPr>
          <a:lstStyle/>
          <a:p>
            <a:r>
              <a:rPr lang="en-US" sz="3200" dirty="0">
                <a:solidFill>
                  <a:srgbClr val="FFFF00"/>
                </a:solidFill>
              </a:rPr>
              <a:t>Section 306. </a:t>
            </a:r>
            <a:r>
              <a:rPr lang="en-US" sz="3200" dirty="0" smtClean="0">
                <a:solidFill>
                  <a:srgbClr val="FFFF00"/>
                </a:solidFill>
              </a:rPr>
              <a:t>(</a:t>
            </a:r>
            <a:r>
              <a:rPr lang="en-US" sz="3200" dirty="0">
                <a:solidFill>
                  <a:srgbClr val="FFFF00"/>
                </a:solidFill>
              </a:rPr>
              <a:t>a) The Jewel of Office of Grand Commanders may be worn suspended from a heavy, red, silk cord with swivel; the cord to have a tassel at the ends to be held together by sliding holders with rosette; the cord to have a total length of sixty-four inches. (1967, p. 89-91</a:t>
            </a:r>
            <a:r>
              <a:rPr lang="en-US" sz="3200" dirty="0" smtClean="0">
                <a:solidFill>
                  <a:srgbClr val="FFFF00"/>
                </a:solidFill>
              </a:rPr>
              <a:t>)</a:t>
            </a:r>
            <a:r>
              <a:rPr lang="en-US" sz="3200" dirty="0">
                <a:solidFill>
                  <a:srgbClr val="FFFF00"/>
                </a:solidFill>
              </a:rPr>
              <a:t> </a:t>
            </a:r>
          </a:p>
        </p:txBody>
      </p:sp>
      <p:sp>
        <p:nvSpPr>
          <p:cNvPr id="3" name="Slide Number Placeholder 2"/>
          <p:cNvSpPr>
            <a:spLocks noGrp="1"/>
          </p:cNvSpPr>
          <p:nvPr>
            <p:ph type="sldNum" sz="quarter" idx="12"/>
          </p:nvPr>
        </p:nvSpPr>
        <p:spPr/>
        <p:txBody>
          <a:bodyPr/>
          <a:lstStyle/>
          <a:p>
            <a:pPr>
              <a:defRPr/>
            </a:pPr>
            <a:fld id="{14E0A89A-8609-4597-8AFE-8FA09ADB30BD}" type="slidenum">
              <a:rPr lang="en-US" smtClean="0"/>
              <a:pPr>
                <a:defRPr/>
              </a:pPr>
              <a:t>17</a:t>
            </a:fld>
            <a:endParaRPr lang="en-US" dirty="0"/>
          </a:p>
        </p:txBody>
      </p:sp>
    </p:spTree>
    <p:extLst>
      <p:ext uri="{BB962C8B-B14F-4D97-AF65-F5344CB8AC3E}">
        <p14:creationId xmlns:p14="http://schemas.microsoft.com/office/powerpoint/2010/main" val="269170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8675"/>
                                        </p:tgtEl>
                                        <p:attrNameLst>
                                          <p:attrName>style.visibility</p:attrName>
                                        </p:attrNameLst>
                                      </p:cBhvr>
                                      <p:to>
                                        <p:strVal val="visible"/>
                                      </p:to>
                                    </p:set>
                                    <p:animEffect transition="in" filter="fade">
                                      <p:cBhvr>
                                        <p:cTn id="13"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00200" y="609600"/>
            <a:ext cx="6096000" cy="1143000"/>
          </a:xfrm>
        </p:spPr>
        <p:txBody>
          <a:bodyPr/>
          <a:lstStyle/>
          <a:p>
            <a:pPr algn="ctr" eaLnBrk="1" hangingPunct="1">
              <a:defRPr/>
            </a:pPr>
            <a:r>
              <a:rPr lang="en-US" sz="6000" dirty="0" smtClean="0">
                <a:solidFill>
                  <a:schemeClr val="tx1"/>
                </a:solidFill>
                <a:latin typeface="Aharoni" panose="02010803020104030203" pitchFamily="2" charset="-79"/>
                <a:cs typeface="Aharoni" panose="02010803020104030203" pitchFamily="2" charset="-79"/>
              </a:rPr>
              <a:t>Jewels</a:t>
            </a:r>
            <a:endParaRPr lang="en-US" sz="6000" dirty="0"/>
          </a:p>
        </p:txBody>
      </p:sp>
      <p:sp>
        <p:nvSpPr>
          <p:cNvPr id="2" name="Content Placeholder 1"/>
          <p:cNvSpPr>
            <a:spLocks noGrp="1"/>
          </p:cNvSpPr>
          <p:nvPr>
            <p:ph idx="1"/>
          </p:nvPr>
        </p:nvSpPr>
        <p:spPr>
          <a:xfrm>
            <a:off x="762000" y="1600200"/>
            <a:ext cx="8153400" cy="1600200"/>
          </a:xfrm>
        </p:spPr>
        <p:txBody>
          <a:bodyPr/>
          <a:lstStyle/>
          <a:p>
            <a:r>
              <a:rPr lang="en-US" sz="4000" b="1" dirty="0" smtClean="0">
                <a:solidFill>
                  <a:schemeClr val="bg2">
                    <a:lumMod val="20000"/>
                    <a:lumOff val="80000"/>
                  </a:schemeClr>
                </a:solidFill>
              </a:rPr>
              <a:t>What jewels can go around the neck? </a:t>
            </a:r>
          </a:p>
        </p:txBody>
      </p:sp>
      <p:sp>
        <p:nvSpPr>
          <p:cNvPr id="28675" name="Text Box 4"/>
          <p:cNvSpPr txBox="1">
            <a:spLocks noChangeArrowheads="1"/>
          </p:cNvSpPr>
          <p:nvPr/>
        </p:nvSpPr>
        <p:spPr bwMode="auto">
          <a:xfrm>
            <a:off x="2001190" y="2819400"/>
            <a:ext cx="7142810" cy="3539430"/>
          </a:xfrm>
          <a:prstGeom prst="rect">
            <a:avLst/>
          </a:prstGeom>
          <a:noFill/>
          <a:ln w="9525">
            <a:noFill/>
            <a:miter lim="800000"/>
            <a:headEnd/>
            <a:tailEnd/>
          </a:ln>
        </p:spPr>
        <p:txBody>
          <a:bodyPr wrap="square">
            <a:spAutoFit/>
          </a:bodyPr>
          <a:lstStyle/>
          <a:p>
            <a:r>
              <a:rPr lang="en-US" sz="2800" dirty="0" smtClean="0">
                <a:solidFill>
                  <a:srgbClr val="FFFF00"/>
                </a:solidFill>
              </a:rPr>
              <a:t>Sec 237B (a</a:t>
            </a:r>
            <a:r>
              <a:rPr lang="en-US" sz="2800" dirty="0">
                <a:solidFill>
                  <a:srgbClr val="FFFF00"/>
                </a:solidFill>
              </a:rPr>
              <a:t>) The following items shall be presented to the recipients of the "Knights Templar Cross of Honor". An award consisting of a gold medal upon the center of which shall be a Patriarchal Cross in purple. Around the cross shall be inscribed the words "Knights Templar Cross of Honor."  </a:t>
            </a:r>
            <a:r>
              <a:rPr lang="en-US" sz="2800">
                <a:solidFill>
                  <a:srgbClr val="FFFF00"/>
                </a:solidFill>
              </a:rPr>
              <a:t>The </a:t>
            </a:r>
            <a:r>
              <a:rPr lang="en-US" sz="2800" smtClean="0">
                <a:solidFill>
                  <a:srgbClr val="FFFF00"/>
                </a:solidFill>
              </a:rPr>
              <a:t>medal </a:t>
            </a:r>
            <a:r>
              <a:rPr lang="en-US" sz="2800" dirty="0">
                <a:solidFill>
                  <a:srgbClr val="FFFF00"/>
                </a:solidFill>
              </a:rPr>
              <a:t>shall be suspended on a red neck ribbon. </a:t>
            </a:r>
          </a:p>
        </p:txBody>
      </p:sp>
      <p:sp>
        <p:nvSpPr>
          <p:cNvPr id="3" name="Slide Number Placeholder 2"/>
          <p:cNvSpPr>
            <a:spLocks noGrp="1"/>
          </p:cNvSpPr>
          <p:nvPr>
            <p:ph type="sldNum" sz="quarter" idx="12"/>
          </p:nvPr>
        </p:nvSpPr>
        <p:spPr/>
        <p:txBody>
          <a:bodyPr/>
          <a:lstStyle/>
          <a:p>
            <a:pPr>
              <a:defRPr/>
            </a:pPr>
            <a:fld id="{14E0A89A-8609-4597-8AFE-8FA09ADB30BD}" type="slidenum">
              <a:rPr lang="en-US" smtClean="0"/>
              <a:pPr>
                <a:defRPr/>
              </a:pPr>
              <a:t>18</a:t>
            </a:fld>
            <a:endParaRPr lang="en-US" dirty="0"/>
          </a:p>
        </p:txBody>
      </p:sp>
    </p:spTree>
    <p:extLst>
      <p:ext uri="{BB962C8B-B14F-4D97-AF65-F5344CB8AC3E}">
        <p14:creationId xmlns:p14="http://schemas.microsoft.com/office/powerpoint/2010/main" val="268576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8675"/>
                                        </p:tgtEl>
                                        <p:attrNameLst>
                                          <p:attrName>style.visibility</p:attrName>
                                        </p:attrNameLst>
                                      </p:cBhvr>
                                      <p:to>
                                        <p:strVal val="visible"/>
                                      </p:to>
                                    </p:set>
                                    <p:animEffect transition="in" filter="fade">
                                      <p:cBhvr>
                                        <p:cTn id="13"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GRAND ENCAMPMENT MEMBERSHIP AWARD</a:t>
            </a:r>
            <a:endParaRPr lang="en-US" dirty="0"/>
          </a:p>
        </p:txBody>
      </p:sp>
      <p:pic>
        <p:nvPicPr>
          <p:cNvPr id="29699"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267200" y="2343005"/>
            <a:ext cx="2457450" cy="3273425"/>
          </a:xfrm>
        </p:spPr>
      </p:pic>
      <p:sp>
        <p:nvSpPr>
          <p:cNvPr id="4" name="Slide Number Placeholder 3"/>
          <p:cNvSpPr>
            <a:spLocks noGrp="1"/>
          </p:cNvSpPr>
          <p:nvPr>
            <p:ph type="sldNum" sz="quarter" idx="12"/>
          </p:nvPr>
        </p:nvSpPr>
        <p:spPr/>
        <p:txBody>
          <a:bodyPr/>
          <a:lstStyle/>
          <a:p>
            <a:pPr>
              <a:defRPr/>
            </a:pPr>
            <a:fld id="{C1A7F20C-B8F3-4F0A-8BE2-DC87E699B425}" type="slidenum">
              <a:rPr lang="en-US" altLang="en-US" smtClean="0"/>
              <a:pPr>
                <a:defRPr/>
              </a:pPr>
              <a:t>19</a:t>
            </a:fld>
            <a:endParaRPr lang="en-US" altLang="en-US"/>
          </a:p>
        </p:txBody>
      </p:sp>
    </p:spTree>
    <p:extLst>
      <p:ext uri="{BB962C8B-B14F-4D97-AF65-F5344CB8AC3E}">
        <p14:creationId xmlns:p14="http://schemas.microsoft.com/office/powerpoint/2010/main" val="1477938177"/>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00200" y="609600"/>
            <a:ext cx="6096000" cy="1143000"/>
          </a:xfrm>
        </p:spPr>
        <p:txBody>
          <a:bodyPr>
            <a:normAutofit/>
          </a:bodyPr>
          <a:lstStyle/>
          <a:p>
            <a:pPr algn="ctr" eaLnBrk="1" hangingPunct="1">
              <a:defRPr/>
            </a:pPr>
            <a:r>
              <a:rPr lang="en-US" sz="7200" dirty="0">
                <a:latin typeface="Aharoni" panose="02010803020104030203" pitchFamily="2" charset="-79"/>
                <a:cs typeface="Aharoni" panose="02010803020104030203" pitchFamily="2" charset="-79"/>
              </a:rPr>
              <a:t>Templar Law</a:t>
            </a:r>
          </a:p>
        </p:txBody>
      </p:sp>
      <p:sp>
        <p:nvSpPr>
          <p:cNvPr id="27651" name="Text Box 7"/>
          <p:cNvSpPr txBox="1">
            <a:spLocks noChangeArrowheads="1"/>
          </p:cNvSpPr>
          <p:nvPr/>
        </p:nvSpPr>
        <p:spPr bwMode="auto">
          <a:xfrm>
            <a:off x="685800" y="2133600"/>
            <a:ext cx="7924800" cy="1920875"/>
          </a:xfrm>
          <a:prstGeom prst="rect">
            <a:avLst/>
          </a:prstGeom>
          <a:noFill/>
          <a:ln w="9525">
            <a:noFill/>
            <a:miter lim="800000"/>
            <a:headEnd/>
            <a:tailEnd/>
          </a:ln>
        </p:spPr>
        <p:txBody>
          <a:bodyPr>
            <a:spAutoFit/>
          </a:bodyPr>
          <a:lstStyle/>
          <a:p>
            <a:pPr algn="ctr" eaLnBrk="0" hangingPunct="0">
              <a:spcBef>
                <a:spcPct val="50000"/>
              </a:spcBef>
            </a:pPr>
            <a:r>
              <a:rPr lang="en-US" sz="6000" b="1" dirty="0">
                <a:solidFill>
                  <a:schemeClr val="bg2">
                    <a:lumMod val="20000"/>
                    <a:lumOff val="80000"/>
                  </a:schemeClr>
                </a:solidFill>
              </a:rPr>
              <a:t>What not to do as Grand Commander</a:t>
            </a:r>
          </a:p>
        </p:txBody>
      </p:sp>
      <p:sp>
        <p:nvSpPr>
          <p:cNvPr id="2" name="Slide Number Placeholder 1"/>
          <p:cNvSpPr>
            <a:spLocks noGrp="1"/>
          </p:cNvSpPr>
          <p:nvPr>
            <p:ph type="sldNum" sz="quarter" idx="12"/>
          </p:nvPr>
        </p:nvSpPr>
        <p:spPr/>
        <p:txBody>
          <a:bodyPr/>
          <a:lstStyle/>
          <a:p>
            <a:pPr>
              <a:defRPr/>
            </a:pPr>
            <a:fld id="{14E0A89A-8609-4597-8AFE-8FA09ADB30BD}" type="slidenum">
              <a:rPr lang="en-US" smtClean="0"/>
              <a:pPr>
                <a:defRPr/>
              </a:pPr>
              <a:t>2</a:t>
            </a:fld>
            <a:endParaRPr lang="en-US" dirty="0"/>
          </a:p>
        </p:txBody>
      </p:sp>
    </p:spTree>
    <p:extLst>
      <p:ext uri="{BB962C8B-B14F-4D97-AF65-F5344CB8AC3E}">
        <p14:creationId xmlns:p14="http://schemas.microsoft.com/office/powerpoint/2010/main" val="32571183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r>
              <a:rPr lang="en-US" dirty="0" smtClean="0"/>
              <a:t>Is this a “Grand Encampment jewel” that should be worn on the right side of the uniform? OR</a:t>
            </a:r>
          </a:p>
          <a:p>
            <a:pPr>
              <a:defRPr/>
            </a:pPr>
            <a:r>
              <a:rPr lang="en-US" dirty="0" smtClean="0"/>
              <a:t>Is this a meritorious service award (recognition for membership achievement) that should be worn on the left side of the uniform?</a:t>
            </a:r>
            <a:endParaRPr lang="en-US" dirty="0"/>
          </a:p>
        </p:txBody>
      </p:sp>
      <p:sp>
        <p:nvSpPr>
          <p:cNvPr id="4" name="Slide Number Placeholder 3"/>
          <p:cNvSpPr>
            <a:spLocks noGrp="1"/>
          </p:cNvSpPr>
          <p:nvPr>
            <p:ph type="sldNum" sz="quarter" idx="12"/>
          </p:nvPr>
        </p:nvSpPr>
        <p:spPr/>
        <p:txBody>
          <a:bodyPr/>
          <a:lstStyle/>
          <a:p>
            <a:pPr>
              <a:defRPr/>
            </a:pPr>
            <a:fld id="{9810D2A5-67C2-409C-91BC-086CC36DA004}" type="slidenum">
              <a:rPr lang="en-US" altLang="en-US" smtClean="0"/>
              <a:pPr>
                <a:defRPr/>
              </a:pPr>
              <a:t>20</a:t>
            </a:fld>
            <a:endParaRPr lang="en-US" altLang="en-US"/>
          </a:p>
        </p:txBody>
      </p:sp>
    </p:spTree>
    <p:extLst>
      <p:ext uri="{BB962C8B-B14F-4D97-AF65-F5344CB8AC3E}">
        <p14:creationId xmlns:p14="http://schemas.microsoft.com/office/powerpoint/2010/main" val="3317598067"/>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00200" y="609600"/>
            <a:ext cx="6096000" cy="1143000"/>
          </a:xfrm>
        </p:spPr>
        <p:txBody>
          <a:bodyPr/>
          <a:lstStyle/>
          <a:p>
            <a:pPr algn="ctr" eaLnBrk="1" hangingPunct="1">
              <a:defRPr/>
            </a:pPr>
            <a:r>
              <a:rPr lang="en-US" sz="6000" dirty="0" smtClean="0">
                <a:solidFill>
                  <a:schemeClr val="tx1"/>
                </a:solidFill>
                <a:latin typeface="Aharoni" panose="02010803020104030203" pitchFamily="2" charset="-79"/>
                <a:cs typeface="Aharoni" panose="02010803020104030203" pitchFamily="2" charset="-79"/>
              </a:rPr>
              <a:t>Uniforms</a:t>
            </a:r>
            <a:endParaRPr lang="en-US" sz="6000" dirty="0"/>
          </a:p>
        </p:txBody>
      </p:sp>
      <p:sp>
        <p:nvSpPr>
          <p:cNvPr id="2" name="Content Placeholder 1"/>
          <p:cNvSpPr>
            <a:spLocks noGrp="1"/>
          </p:cNvSpPr>
          <p:nvPr>
            <p:ph idx="1"/>
          </p:nvPr>
        </p:nvSpPr>
        <p:spPr>
          <a:xfrm>
            <a:off x="228600" y="1600200"/>
            <a:ext cx="8686800" cy="1600200"/>
          </a:xfrm>
        </p:spPr>
        <p:txBody>
          <a:bodyPr/>
          <a:lstStyle/>
          <a:p>
            <a:r>
              <a:rPr lang="en-US" sz="4000" b="1" dirty="0" smtClean="0">
                <a:solidFill>
                  <a:schemeClr val="bg2">
                    <a:lumMod val="20000"/>
                    <a:lumOff val="80000"/>
                  </a:schemeClr>
                </a:solidFill>
              </a:rPr>
              <a:t>What are the 5 styles of uniform in a Grand Commandery? </a:t>
            </a:r>
          </a:p>
        </p:txBody>
      </p:sp>
      <p:sp>
        <p:nvSpPr>
          <p:cNvPr id="28675" name="Text Box 4"/>
          <p:cNvSpPr txBox="1">
            <a:spLocks noChangeArrowheads="1"/>
          </p:cNvSpPr>
          <p:nvPr/>
        </p:nvSpPr>
        <p:spPr bwMode="auto">
          <a:xfrm>
            <a:off x="2895600" y="3276600"/>
            <a:ext cx="5029200" cy="2862322"/>
          </a:xfrm>
          <a:prstGeom prst="rect">
            <a:avLst/>
          </a:prstGeom>
          <a:noFill/>
          <a:ln w="9525">
            <a:noFill/>
            <a:miter lim="800000"/>
            <a:headEnd/>
            <a:tailEnd/>
          </a:ln>
        </p:spPr>
        <p:txBody>
          <a:bodyPr wrap="square">
            <a:spAutoFit/>
          </a:bodyPr>
          <a:lstStyle/>
          <a:p>
            <a:r>
              <a:rPr lang="en-US" dirty="0" smtClean="0">
                <a:solidFill>
                  <a:srgbClr val="FFFF00"/>
                </a:solidFill>
              </a:rPr>
              <a:t>Regulation Uniform</a:t>
            </a:r>
          </a:p>
          <a:p>
            <a:r>
              <a:rPr lang="en-US" dirty="0" smtClean="0">
                <a:solidFill>
                  <a:srgbClr val="FFFF00"/>
                </a:solidFill>
              </a:rPr>
              <a:t>Cap and Mantle</a:t>
            </a:r>
          </a:p>
          <a:p>
            <a:r>
              <a:rPr lang="en-US" dirty="0" smtClean="0">
                <a:solidFill>
                  <a:srgbClr val="FFFF00"/>
                </a:solidFill>
              </a:rPr>
              <a:t>Summer Uniform</a:t>
            </a:r>
          </a:p>
          <a:p>
            <a:r>
              <a:rPr lang="en-US" dirty="0" smtClean="0">
                <a:solidFill>
                  <a:srgbClr val="FFFF00"/>
                </a:solidFill>
              </a:rPr>
              <a:t>Ceremonial Uniform</a:t>
            </a:r>
          </a:p>
          <a:p>
            <a:r>
              <a:rPr lang="en-US" dirty="0" smtClean="0">
                <a:solidFill>
                  <a:srgbClr val="FFFF00"/>
                </a:solidFill>
              </a:rPr>
              <a:t>Fatigue Uniform</a:t>
            </a:r>
            <a:endParaRPr lang="en-US" dirty="0">
              <a:solidFill>
                <a:srgbClr val="FFFF00"/>
              </a:solidFill>
            </a:endParaRPr>
          </a:p>
        </p:txBody>
      </p:sp>
      <p:sp>
        <p:nvSpPr>
          <p:cNvPr id="3" name="Slide Number Placeholder 2"/>
          <p:cNvSpPr>
            <a:spLocks noGrp="1"/>
          </p:cNvSpPr>
          <p:nvPr>
            <p:ph type="sldNum" sz="quarter" idx="12"/>
          </p:nvPr>
        </p:nvSpPr>
        <p:spPr/>
        <p:txBody>
          <a:bodyPr/>
          <a:lstStyle/>
          <a:p>
            <a:pPr>
              <a:defRPr/>
            </a:pPr>
            <a:fld id="{14E0A89A-8609-4597-8AFE-8FA09ADB30BD}" type="slidenum">
              <a:rPr lang="en-US" smtClean="0"/>
              <a:pPr>
                <a:defRPr/>
              </a:pPr>
              <a:t>21</a:t>
            </a:fld>
            <a:endParaRPr lang="en-US" dirty="0"/>
          </a:p>
        </p:txBody>
      </p:sp>
    </p:spTree>
    <p:extLst>
      <p:ext uri="{BB962C8B-B14F-4D97-AF65-F5344CB8AC3E}">
        <p14:creationId xmlns:p14="http://schemas.microsoft.com/office/powerpoint/2010/main" val="273372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8675"/>
                                        </p:tgtEl>
                                        <p:attrNameLst>
                                          <p:attrName>style.visibility</p:attrName>
                                        </p:attrNameLst>
                                      </p:cBhvr>
                                      <p:to>
                                        <p:strVal val="visible"/>
                                      </p:to>
                                    </p:set>
                                    <p:animEffect transition="in" filter="fade">
                                      <p:cBhvr>
                                        <p:cTn id="13"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uniformphotos_00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38325" y="2011363"/>
            <a:ext cx="5467350" cy="3706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p:txBody>
          <a:bodyPr/>
          <a:lstStyle/>
          <a:p>
            <a:pPr eaLnBrk="1" hangingPunct="1">
              <a:defRPr/>
            </a:pPr>
            <a:r>
              <a:rPr lang="en-US" dirty="0" smtClean="0"/>
              <a:t>CHAPEAU</a:t>
            </a:r>
          </a:p>
        </p:txBody>
      </p:sp>
      <p:sp>
        <p:nvSpPr>
          <p:cNvPr id="3" name="Slide Number Placeholder 2"/>
          <p:cNvSpPr>
            <a:spLocks noGrp="1"/>
          </p:cNvSpPr>
          <p:nvPr>
            <p:ph type="sldNum" sz="quarter" idx="12"/>
          </p:nvPr>
        </p:nvSpPr>
        <p:spPr/>
        <p:txBody>
          <a:bodyPr/>
          <a:lstStyle/>
          <a:p>
            <a:pPr>
              <a:defRPr/>
            </a:pPr>
            <a:fld id="{FF109F8E-2D50-4AD3-8A8D-B00163FA9301}" type="slidenum">
              <a:rPr lang="en-US" altLang="en-US"/>
              <a:pPr>
                <a:defRPr/>
              </a:pPr>
              <a:t>22</a:t>
            </a:fld>
            <a:endParaRPr lang="en-US" altLang="en-US"/>
          </a:p>
        </p:txBody>
      </p:sp>
    </p:spTree>
    <p:extLst>
      <p:ext uri="{BB962C8B-B14F-4D97-AF65-F5344CB8AC3E}">
        <p14:creationId xmlns:p14="http://schemas.microsoft.com/office/powerpoint/2010/main" val="1527459879"/>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381000"/>
            <a:ext cx="6096000" cy="1143000"/>
          </a:xfrm>
        </p:spPr>
        <p:txBody>
          <a:bodyPr/>
          <a:lstStyle/>
          <a:p>
            <a:r>
              <a:rPr lang="en-US" dirty="0"/>
              <a:t>U</a:t>
            </a:r>
            <a:r>
              <a:rPr lang="en-US" dirty="0" smtClean="0"/>
              <a:t>niforms</a:t>
            </a:r>
            <a:endParaRPr lang="en-US" dirty="0"/>
          </a:p>
        </p:txBody>
      </p:sp>
      <p:sp>
        <p:nvSpPr>
          <p:cNvPr id="3" name="Content Placeholder 2"/>
          <p:cNvSpPr>
            <a:spLocks noGrp="1"/>
          </p:cNvSpPr>
          <p:nvPr>
            <p:ph idx="1"/>
          </p:nvPr>
        </p:nvSpPr>
        <p:spPr>
          <a:xfrm>
            <a:off x="990600" y="1295400"/>
            <a:ext cx="6096000" cy="1219200"/>
          </a:xfrm>
        </p:spPr>
        <p:txBody>
          <a:bodyPr/>
          <a:lstStyle/>
          <a:p>
            <a:r>
              <a:rPr lang="en-US" sz="4000" dirty="0" smtClean="0">
                <a:solidFill>
                  <a:schemeClr val="bg2">
                    <a:lumMod val="20000"/>
                    <a:lumOff val="80000"/>
                  </a:schemeClr>
                </a:solidFill>
              </a:rPr>
              <a:t>Pershing</a:t>
            </a:r>
          </a:p>
          <a:p>
            <a:r>
              <a:rPr lang="en-US" sz="4000" dirty="0" smtClean="0">
                <a:solidFill>
                  <a:schemeClr val="bg2">
                    <a:lumMod val="20000"/>
                    <a:lumOff val="80000"/>
                  </a:schemeClr>
                </a:solidFill>
              </a:rPr>
              <a:t>Black or White top</a:t>
            </a:r>
            <a:endParaRPr lang="en-US" sz="4000" dirty="0">
              <a:solidFill>
                <a:schemeClr val="bg2">
                  <a:lumMod val="20000"/>
                  <a:lumOff val="80000"/>
                </a:schemeClr>
              </a:solidFill>
            </a:endParaRPr>
          </a:p>
        </p:txBody>
      </p:sp>
      <p:sp>
        <p:nvSpPr>
          <p:cNvPr id="4" name="Slide Number Placeholder 3"/>
          <p:cNvSpPr>
            <a:spLocks noGrp="1"/>
          </p:cNvSpPr>
          <p:nvPr>
            <p:ph type="sldNum" sz="quarter" idx="12"/>
          </p:nvPr>
        </p:nvSpPr>
        <p:spPr/>
        <p:txBody>
          <a:bodyPr/>
          <a:lstStyle/>
          <a:p>
            <a:pPr>
              <a:defRPr/>
            </a:pPr>
            <a:fld id="{14E0A89A-8609-4597-8AFE-8FA09ADB30BD}" type="slidenum">
              <a:rPr lang="en-US" smtClean="0"/>
              <a:pPr>
                <a:defRPr/>
              </a:pPr>
              <a:t>23</a:t>
            </a:fld>
            <a:endParaRPr lang="en-US" dirty="0"/>
          </a:p>
        </p:txBody>
      </p:sp>
      <p:pic>
        <p:nvPicPr>
          <p:cNvPr id="5" name="Picture 5" descr="garrisonca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2743200"/>
            <a:ext cx="4876341" cy="365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3941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a:t>
            </a:r>
            <a:r>
              <a:rPr lang="en-US" dirty="0" smtClean="0"/>
              <a:t>niforms</a:t>
            </a:r>
            <a:endParaRPr lang="en-US" dirty="0"/>
          </a:p>
        </p:txBody>
      </p:sp>
      <p:sp>
        <p:nvSpPr>
          <p:cNvPr id="3" name="Content Placeholder 2"/>
          <p:cNvSpPr>
            <a:spLocks noGrp="1"/>
          </p:cNvSpPr>
          <p:nvPr>
            <p:ph idx="1"/>
          </p:nvPr>
        </p:nvSpPr>
        <p:spPr>
          <a:xfrm>
            <a:off x="381000" y="1524000"/>
            <a:ext cx="8534400" cy="1231900"/>
          </a:xfrm>
        </p:spPr>
        <p:txBody>
          <a:bodyPr/>
          <a:lstStyle/>
          <a:p>
            <a:r>
              <a:rPr lang="en-US" sz="4000" dirty="0" smtClean="0">
                <a:solidFill>
                  <a:schemeClr val="bg2">
                    <a:lumMod val="20000"/>
                    <a:lumOff val="80000"/>
                  </a:schemeClr>
                </a:solidFill>
              </a:rPr>
              <a:t>Bell Cap</a:t>
            </a:r>
            <a:endParaRPr lang="en-US" sz="4000" dirty="0">
              <a:solidFill>
                <a:schemeClr val="bg2">
                  <a:lumMod val="20000"/>
                  <a:lumOff val="80000"/>
                </a:schemeClr>
              </a:solidFill>
            </a:endParaRPr>
          </a:p>
        </p:txBody>
      </p:sp>
      <p:sp>
        <p:nvSpPr>
          <p:cNvPr id="4" name="Slide Number Placeholder 3"/>
          <p:cNvSpPr>
            <a:spLocks noGrp="1"/>
          </p:cNvSpPr>
          <p:nvPr>
            <p:ph type="sldNum" sz="quarter" idx="12"/>
          </p:nvPr>
        </p:nvSpPr>
        <p:spPr/>
        <p:txBody>
          <a:bodyPr/>
          <a:lstStyle/>
          <a:p>
            <a:pPr>
              <a:defRPr/>
            </a:pPr>
            <a:fld id="{14E0A89A-8609-4597-8AFE-8FA09ADB30BD}" type="slidenum">
              <a:rPr lang="en-US" smtClean="0"/>
              <a:pPr>
                <a:defRPr/>
              </a:pPr>
              <a:t>24</a:t>
            </a:fld>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6679" y="3954620"/>
            <a:ext cx="4187442" cy="2261123"/>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2286000"/>
            <a:ext cx="3476302" cy="3028208"/>
          </a:xfrm>
          <a:prstGeom prst="rect">
            <a:avLst/>
          </a:prstGeom>
        </p:spPr>
      </p:pic>
    </p:spTree>
    <p:extLst>
      <p:ext uri="{BB962C8B-B14F-4D97-AF65-F5344CB8AC3E}">
        <p14:creationId xmlns:p14="http://schemas.microsoft.com/office/powerpoint/2010/main" val="23548635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a:t>
            </a:r>
            <a:r>
              <a:rPr lang="en-US" dirty="0" smtClean="0"/>
              <a:t>niforms</a:t>
            </a:r>
            <a:endParaRPr lang="en-US" dirty="0"/>
          </a:p>
        </p:txBody>
      </p:sp>
      <p:sp>
        <p:nvSpPr>
          <p:cNvPr id="3" name="Content Placeholder 2"/>
          <p:cNvSpPr>
            <a:spLocks noGrp="1"/>
          </p:cNvSpPr>
          <p:nvPr>
            <p:ph idx="1"/>
          </p:nvPr>
        </p:nvSpPr>
        <p:spPr>
          <a:xfrm>
            <a:off x="381000" y="1524000"/>
            <a:ext cx="8534400" cy="1905000"/>
          </a:xfrm>
        </p:spPr>
        <p:txBody>
          <a:bodyPr/>
          <a:lstStyle/>
          <a:p>
            <a:r>
              <a:rPr lang="en-US" sz="4000" dirty="0" smtClean="0">
                <a:solidFill>
                  <a:schemeClr val="bg2">
                    <a:lumMod val="20000"/>
                    <a:lumOff val="80000"/>
                  </a:schemeClr>
                </a:solidFill>
              </a:rPr>
              <a:t>Bell – Only Elected Grand Encampment officers have decorated visor</a:t>
            </a:r>
            <a:endParaRPr lang="en-US" sz="4000" dirty="0">
              <a:solidFill>
                <a:schemeClr val="bg2">
                  <a:lumMod val="20000"/>
                  <a:lumOff val="80000"/>
                </a:schemeClr>
              </a:solidFill>
            </a:endParaRPr>
          </a:p>
        </p:txBody>
      </p:sp>
      <p:sp>
        <p:nvSpPr>
          <p:cNvPr id="4" name="Slide Number Placeholder 3"/>
          <p:cNvSpPr>
            <a:spLocks noGrp="1"/>
          </p:cNvSpPr>
          <p:nvPr>
            <p:ph type="sldNum" sz="quarter" idx="12"/>
          </p:nvPr>
        </p:nvSpPr>
        <p:spPr/>
        <p:txBody>
          <a:bodyPr/>
          <a:lstStyle/>
          <a:p>
            <a:pPr>
              <a:defRPr/>
            </a:pPr>
            <a:fld id="{14E0A89A-8609-4597-8AFE-8FA09ADB30BD}" type="slidenum">
              <a:rPr lang="en-US" smtClean="0"/>
              <a:pPr>
                <a:defRPr/>
              </a:pPr>
              <a:t>25</a:t>
            </a:fld>
            <a:endParaRPr lang="en-US" dirty="0"/>
          </a:p>
        </p:txBody>
      </p:sp>
      <p:pic>
        <p:nvPicPr>
          <p:cNvPr id="5" name="Picture 4" descr="fatigueca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5354" y="3962400"/>
            <a:ext cx="3251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9577" y="3962400"/>
            <a:ext cx="2932423" cy="2450358"/>
          </a:xfrm>
          <a:prstGeom prst="rect">
            <a:avLst/>
          </a:prstGeom>
        </p:spPr>
      </p:pic>
    </p:spTree>
    <p:extLst>
      <p:ext uri="{BB962C8B-B14F-4D97-AF65-F5344CB8AC3E}">
        <p14:creationId xmlns:p14="http://schemas.microsoft.com/office/powerpoint/2010/main" val="10013686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a:t>
            </a:r>
            <a:r>
              <a:rPr lang="en-US" dirty="0" smtClean="0"/>
              <a:t>niforms</a:t>
            </a:r>
            <a:endParaRPr lang="en-US" dirty="0"/>
          </a:p>
        </p:txBody>
      </p:sp>
      <p:sp>
        <p:nvSpPr>
          <p:cNvPr id="3" name="Content Placeholder 2"/>
          <p:cNvSpPr>
            <a:spLocks noGrp="1"/>
          </p:cNvSpPr>
          <p:nvPr>
            <p:ph idx="1"/>
          </p:nvPr>
        </p:nvSpPr>
        <p:spPr>
          <a:xfrm>
            <a:off x="914400" y="1876941"/>
            <a:ext cx="6096000" cy="914400"/>
          </a:xfrm>
        </p:spPr>
        <p:txBody>
          <a:bodyPr/>
          <a:lstStyle/>
          <a:p>
            <a:r>
              <a:rPr lang="en-US" sz="4000" dirty="0" smtClean="0">
                <a:solidFill>
                  <a:schemeClr val="bg2">
                    <a:lumMod val="20000"/>
                    <a:lumOff val="80000"/>
                  </a:schemeClr>
                </a:solidFill>
              </a:rPr>
              <a:t>Cap and Mantle</a:t>
            </a:r>
            <a:endParaRPr lang="en-US" sz="4000" dirty="0">
              <a:solidFill>
                <a:schemeClr val="bg2">
                  <a:lumMod val="20000"/>
                  <a:lumOff val="80000"/>
                </a:schemeClr>
              </a:solidFill>
            </a:endParaRPr>
          </a:p>
        </p:txBody>
      </p:sp>
      <p:sp>
        <p:nvSpPr>
          <p:cNvPr id="4" name="Slide Number Placeholder 3"/>
          <p:cNvSpPr>
            <a:spLocks noGrp="1"/>
          </p:cNvSpPr>
          <p:nvPr>
            <p:ph type="sldNum" sz="quarter" idx="12"/>
          </p:nvPr>
        </p:nvSpPr>
        <p:spPr/>
        <p:txBody>
          <a:bodyPr/>
          <a:lstStyle/>
          <a:p>
            <a:pPr>
              <a:defRPr/>
            </a:pPr>
            <a:fld id="{14E0A89A-8609-4597-8AFE-8FA09ADB30BD}" type="slidenum">
              <a:rPr lang="en-US" smtClean="0"/>
              <a:pPr>
                <a:defRPr/>
              </a:pPr>
              <a:t>26</a:t>
            </a:fld>
            <a:endParaRPr lang="en-US" dirty="0"/>
          </a:p>
        </p:txBody>
      </p:sp>
      <p:pic>
        <p:nvPicPr>
          <p:cNvPr id="6" name="Picture 6" descr="cap(mant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3433558"/>
            <a:ext cx="3354074" cy="2515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33753" y="1447800"/>
            <a:ext cx="3016250" cy="4530725"/>
          </a:xfrm>
          <a:prstGeom prst="rect">
            <a:avLst/>
          </a:prstGeom>
          <a:noFill/>
          <a:ln w="9525">
            <a:noFill/>
            <a:miter lim="800000"/>
            <a:headEnd/>
            <a:tailEnd/>
          </a:ln>
        </p:spPr>
      </p:pic>
    </p:spTree>
    <p:extLst>
      <p:ext uri="{BB962C8B-B14F-4D97-AF65-F5344CB8AC3E}">
        <p14:creationId xmlns:p14="http://schemas.microsoft.com/office/powerpoint/2010/main" val="7022399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76400" y="609600"/>
            <a:ext cx="6096000" cy="1143000"/>
          </a:xfrm>
        </p:spPr>
        <p:txBody>
          <a:bodyPr/>
          <a:lstStyle/>
          <a:p>
            <a:pPr algn="ctr" eaLnBrk="1" hangingPunct="1">
              <a:defRPr/>
            </a:pPr>
            <a:r>
              <a:rPr lang="en-US" sz="6000" dirty="0" smtClean="0">
                <a:solidFill>
                  <a:schemeClr val="tx1"/>
                </a:solidFill>
                <a:latin typeface="Aharoni" panose="02010803020104030203" pitchFamily="2" charset="-79"/>
                <a:cs typeface="Aharoni" panose="02010803020104030203" pitchFamily="2" charset="-79"/>
              </a:rPr>
              <a:t>Committees</a:t>
            </a:r>
            <a:endParaRPr lang="en-US" sz="6000" dirty="0">
              <a:solidFill>
                <a:schemeClr val="tx1"/>
              </a:solidFill>
              <a:latin typeface="Aharoni" panose="02010803020104030203" pitchFamily="2" charset="-79"/>
              <a:cs typeface="Aharoni" panose="02010803020104030203" pitchFamily="2" charset="-79"/>
            </a:endParaRPr>
          </a:p>
        </p:txBody>
      </p:sp>
      <p:sp>
        <p:nvSpPr>
          <p:cNvPr id="3" name="TextBox 2"/>
          <p:cNvSpPr txBox="1"/>
          <p:nvPr/>
        </p:nvSpPr>
        <p:spPr>
          <a:xfrm>
            <a:off x="1981200" y="2971800"/>
            <a:ext cx="6858000" cy="3108543"/>
          </a:xfrm>
          <a:prstGeom prst="rect">
            <a:avLst/>
          </a:prstGeom>
          <a:noFill/>
        </p:spPr>
        <p:txBody>
          <a:bodyPr wrap="square" rtlCol="0">
            <a:spAutoFit/>
          </a:bodyPr>
          <a:lstStyle/>
          <a:p>
            <a:r>
              <a:rPr lang="en-US" sz="2800" dirty="0" smtClean="0">
                <a:solidFill>
                  <a:srgbClr val="FFFF00"/>
                </a:solidFill>
              </a:rPr>
              <a:t>The Constitution of the GE Sec. 48b</a:t>
            </a:r>
          </a:p>
          <a:p>
            <a:r>
              <a:rPr lang="en-US" sz="2800" dirty="0" smtClean="0">
                <a:solidFill>
                  <a:srgbClr val="FFFF00"/>
                </a:solidFill>
              </a:rPr>
              <a:t>Guarantees the GC the right to appoint all committees</a:t>
            </a:r>
          </a:p>
          <a:p>
            <a:endParaRPr lang="en-US" sz="2800" dirty="0">
              <a:solidFill>
                <a:srgbClr val="FFFF00"/>
              </a:solidFill>
            </a:endParaRPr>
          </a:p>
          <a:p>
            <a:r>
              <a:rPr lang="en-US" sz="2800" dirty="0" smtClean="0">
                <a:solidFill>
                  <a:srgbClr val="FFFF00"/>
                </a:solidFill>
              </a:rPr>
              <a:t>The Grand Commandery may not take away</a:t>
            </a:r>
          </a:p>
          <a:p>
            <a:r>
              <a:rPr lang="en-US" sz="2800" dirty="0" smtClean="0">
                <a:solidFill>
                  <a:srgbClr val="FFFF00"/>
                </a:solidFill>
              </a:rPr>
              <a:t>that right by mandating who may be on the</a:t>
            </a:r>
          </a:p>
          <a:p>
            <a:r>
              <a:rPr lang="en-US" sz="2800" dirty="0" smtClean="0">
                <a:solidFill>
                  <a:srgbClr val="FFFF00"/>
                </a:solidFill>
              </a:rPr>
              <a:t>committee, or what term they may have.</a:t>
            </a:r>
            <a:endParaRPr lang="en-US" sz="2800" dirty="0">
              <a:solidFill>
                <a:srgbClr val="FFFF00"/>
              </a:solidFill>
            </a:endParaRPr>
          </a:p>
        </p:txBody>
      </p:sp>
      <p:sp>
        <p:nvSpPr>
          <p:cNvPr id="2" name="Content Placeholder 1"/>
          <p:cNvSpPr>
            <a:spLocks noGrp="1"/>
          </p:cNvSpPr>
          <p:nvPr>
            <p:ph idx="1"/>
          </p:nvPr>
        </p:nvSpPr>
        <p:spPr>
          <a:xfrm>
            <a:off x="762000" y="1524000"/>
            <a:ext cx="7467600" cy="1371600"/>
          </a:xfrm>
        </p:spPr>
        <p:txBody>
          <a:bodyPr/>
          <a:lstStyle/>
          <a:p>
            <a:pPr marL="0" indent="0">
              <a:buNone/>
            </a:pPr>
            <a:r>
              <a:rPr lang="en-US" sz="4000" b="1" dirty="0" smtClean="0">
                <a:solidFill>
                  <a:schemeClr val="bg2">
                    <a:lumMod val="20000"/>
                    <a:lumOff val="80000"/>
                  </a:schemeClr>
                </a:solidFill>
              </a:rPr>
              <a:t>Who Picks Grand Commandery Committees?</a:t>
            </a:r>
            <a:endParaRPr lang="en-US" sz="4000" b="1" dirty="0">
              <a:solidFill>
                <a:schemeClr val="bg2">
                  <a:lumMod val="20000"/>
                  <a:lumOff val="80000"/>
                </a:schemeClr>
              </a:solidFill>
            </a:endParaRPr>
          </a:p>
        </p:txBody>
      </p:sp>
      <p:sp>
        <p:nvSpPr>
          <p:cNvPr id="4" name="Slide Number Placeholder 3"/>
          <p:cNvSpPr>
            <a:spLocks noGrp="1"/>
          </p:cNvSpPr>
          <p:nvPr>
            <p:ph type="sldNum" sz="quarter" idx="12"/>
          </p:nvPr>
        </p:nvSpPr>
        <p:spPr/>
        <p:txBody>
          <a:bodyPr/>
          <a:lstStyle/>
          <a:p>
            <a:pPr>
              <a:defRPr/>
            </a:pPr>
            <a:fld id="{14E0A89A-8609-4597-8AFE-8FA09ADB30BD}" type="slidenum">
              <a:rPr lang="en-US" smtClean="0"/>
              <a:pPr>
                <a:defRPr/>
              </a:pPr>
              <a:t>27</a:t>
            </a:fld>
            <a:endParaRPr lang="en-US" dirty="0"/>
          </a:p>
        </p:txBody>
      </p:sp>
    </p:spTree>
    <p:extLst>
      <p:ext uri="{BB962C8B-B14F-4D97-AF65-F5344CB8AC3E}">
        <p14:creationId xmlns:p14="http://schemas.microsoft.com/office/powerpoint/2010/main" val="103142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80">
                                          <p:stCondLst>
                                            <p:cond delay="0"/>
                                          </p:stCondLst>
                                        </p:cTn>
                                        <p:tgtEl>
                                          <p:spTgt spid="3">
                                            <p:txEl>
                                              <p:pRg st="3" end="3"/>
                                            </p:txEl>
                                          </p:spTgt>
                                        </p:tgtEl>
                                      </p:cBhvr>
                                    </p:animEffect>
                                    <p:anim calcmode="lin" valueType="num">
                                      <p:cBhvr>
                                        <p:cTn id="2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3" end="3"/>
                                            </p:txEl>
                                          </p:spTgt>
                                        </p:tgtEl>
                                      </p:cBhvr>
                                      <p:to x="100000" y="60000"/>
                                    </p:animScale>
                                    <p:animScale>
                                      <p:cBhvr>
                                        <p:cTn id="30" dur="166" decel="50000">
                                          <p:stCondLst>
                                            <p:cond delay="676"/>
                                          </p:stCondLst>
                                        </p:cTn>
                                        <p:tgtEl>
                                          <p:spTgt spid="3">
                                            <p:txEl>
                                              <p:pRg st="3" end="3"/>
                                            </p:txEl>
                                          </p:spTgt>
                                        </p:tgtEl>
                                      </p:cBhvr>
                                      <p:to x="100000" y="100000"/>
                                    </p:animScale>
                                    <p:animScale>
                                      <p:cBhvr>
                                        <p:cTn id="31" dur="26">
                                          <p:stCondLst>
                                            <p:cond delay="1312"/>
                                          </p:stCondLst>
                                        </p:cTn>
                                        <p:tgtEl>
                                          <p:spTgt spid="3">
                                            <p:txEl>
                                              <p:pRg st="3" end="3"/>
                                            </p:txEl>
                                          </p:spTgt>
                                        </p:tgtEl>
                                      </p:cBhvr>
                                      <p:to x="100000" y="80000"/>
                                    </p:animScale>
                                    <p:animScale>
                                      <p:cBhvr>
                                        <p:cTn id="32" dur="166" decel="50000">
                                          <p:stCondLst>
                                            <p:cond delay="1338"/>
                                          </p:stCondLst>
                                        </p:cTn>
                                        <p:tgtEl>
                                          <p:spTgt spid="3">
                                            <p:txEl>
                                              <p:pRg st="3" end="3"/>
                                            </p:txEl>
                                          </p:spTgt>
                                        </p:tgtEl>
                                      </p:cBhvr>
                                      <p:to x="100000" y="100000"/>
                                    </p:animScale>
                                    <p:animScale>
                                      <p:cBhvr>
                                        <p:cTn id="33" dur="26">
                                          <p:stCondLst>
                                            <p:cond delay="1642"/>
                                          </p:stCondLst>
                                        </p:cTn>
                                        <p:tgtEl>
                                          <p:spTgt spid="3">
                                            <p:txEl>
                                              <p:pRg st="3" end="3"/>
                                            </p:txEl>
                                          </p:spTgt>
                                        </p:tgtEl>
                                      </p:cBhvr>
                                      <p:to x="100000" y="90000"/>
                                    </p:animScale>
                                    <p:animScale>
                                      <p:cBhvr>
                                        <p:cTn id="34" dur="166" decel="50000">
                                          <p:stCondLst>
                                            <p:cond delay="1668"/>
                                          </p:stCondLst>
                                        </p:cTn>
                                        <p:tgtEl>
                                          <p:spTgt spid="3">
                                            <p:txEl>
                                              <p:pRg st="3" end="3"/>
                                            </p:txEl>
                                          </p:spTgt>
                                        </p:tgtEl>
                                      </p:cBhvr>
                                      <p:to x="100000" y="100000"/>
                                    </p:animScale>
                                    <p:animScale>
                                      <p:cBhvr>
                                        <p:cTn id="35" dur="26">
                                          <p:stCondLst>
                                            <p:cond delay="1808"/>
                                          </p:stCondLst>
                                        </p:cTn>
                                        <p:tgtEl>
                                          <p:spTgt spid="3">
                                            <p:txEl>
                                              <p:pRg st="3" end="3"/>
                                            </p:txEl>
                                          </p:spTgt>
                                        </p:tgtEl>
                                      </p:cBhvr>
                                      <p:to x="100000" y="95000"/>
                                    </p:animScale>
                                    <p:animScale>
                                      <p:cBhvr>
                                        <p:cTn id="36" dur="166" decel="50000">
                                          <p:stCondLst>
                                            <p:cond delay="1834"/>
                                          </p:stCondLst>
                                        </p:cTn>
                                        <p:tgtEl>
                                          <p:spTgt spid="3">
                                            <p:txEl>
                                              <p:pRg st="3" end="3"/>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ipe(down)">
                                      <p:cBhvr>
                                        <p:cTn id="39" dur="580">
                                          <p:stCondLst>
                                            <p:cond delay="0"/>
                                          </p:stCondLst>
                                        </p:cTn>
                                        <p:tgtEl>
                                          <p:spTgt spid="3">
                                            <p:txEl>
                                              <p:pRg st="4" end="4"/>
                                            </p:txEl>
                                          </p:spTgt>
                                        </p:tgtEl>
                                      </p:cBhvr>
                                    </p:animEffect>
                                    <p:anim calcmode="lin" valueType="num">
                                      <p:cBhvr>
                                        <p:cTn id="4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4" end="4"/>
                                            </p:txEl>
                                          </p:spTgt>
                                        </p:tgtEl>
                                      </p:cBhvr>
                                      <p:to x="100000" y="60000"/>
                                    </p:animScale>
                                    <p:animScale>
                                      <p:cBhvr>
                                        <p:cTn id="46" dur="166" decel="50000">
                                          <p:stCondLst>
                                            <p:cond delay="676"/>
                                          </p:stCondLst>
                                        </p:cTn>
                                        <p:tgtEl>
                                          <p:spTgt spid="3">
                                            <p:txEl>
                                              <p:pRg st="4" end="4"/>
                                            </p:txEl>
                                          </p:spTgt>
                                        </p:tgtEl>
                                      </p:cBhvr>
                                      <p:to x="100000" y="100000"/>
                                    </p:animScale>
                                    <p:animScale>
                                      <p:cBhvr>
                                        <p:cTn id="47" dur="26">
                                          <p:stCondLst>
                                            <p:cond delay="1312"/>
                                          </p:stCondLst>
                                        </p:cTn>
                                        <p:tgtEl>
                                          <p:spTgt spid="3">
                                            <p:txEl>
                                              <p:pRg st="4" end="4"/>
                                            </p:txEl>
                                          </p:spTgt>
                                        </p:tgtEl>
                                      </p:cBhvr>
                                      <p:to x="100000" y="80000"/>
                                    </p:animScale>
                                    <p:animScale>
                                      <p:cBhvr>
                                        <p:cTn id="48" dur="166" decel="50000">
                                          <p:stCondLst>
                                            <p:cond delay="1338"/>
                                          </p:stCondLst>
                                        </p:cTn>
                                        <p:tgtEl>
                                          <p:spTgt spid="3">
                                            <p:txEl>
                                              <p:pRg st="4" end="4"/>
                                            </p:txEl>
                                          </p:spTgt>
                                        </p:tgtEl>
                                      </p:cBhvr>
                                      <p:to x="100000" y="100000"/>
                                    </p:animScale>
                                    <p:animScale>
                                      <p:cBhvr>
                                        <p:cTn id="49" dur="26">
                                          <p:stCondLst>
                                            <p:cond delay="1642"/>
                                          </p:stCondLst>
                                        </p:cTn>
                                        <p:tgtEl>
                                          <p:spTgt spid="3">
                                            <p:txEl>
                                              <p:pRg st="4" end="4"/>
                                            </p:txEl>
                                          </p:spTgt>
                                        </p:tgtEl>
                                      </p:cBhvr>
                                      <p:to x="100000" y="90000"/>
                                    </p:animScale>
                                    <p:animScale>
                                      <p:cBhvr>
                                        <p:cTn id="50" dur="166" decel="50000">
                                          <p:stCondLst>
                                            <p:cond delay="1668"/>
                                          </p:stCondLst>
                                        </p:cTn>
                                        <p:tgtEl>
                                          <p:spTgt spid="3">
                                            <p:txEl>
                                              <p:pRg st="4" end="4"/>
                                            </p:txEl>
                                          </p:spTgt>
                                        </p:tgtEl>
                                      </p:cBhvr>
                                      <p:to x="100000" y="100000"/>
                                    </p:animScale>
                                    <p:animScale>
                                      <p:cBhvr>
                                        <p:cTn id="51" dur="26">
                                          <p:stCondLst>
                                            <p:cond delay="1808"/>
                                          </p:stCondLst>
                                        </p:cTn>
                                        <p:tgtEl>
                                          <p:spTgt spid="3">
                                            <p:txEl>
                                              <p:pRg st="4" end="4"/>
                                            </p:txEl>
                                          </p:spTgt>
                                        </p:tgtEl>
                                      </p:cBhvr>
                                      <p:to x="100000" y="95000"/>
                                    </p:animScale>
                                    <p:animScale>
                                      <p:cBhvr>
                                        <p:cTn id="52" dur="166" decel="50000">
                                          <p:stCondLst>
                                            <p:cond delay="1834"/>
                                          </p:stCondLst>
                                        </p:cTn>
                                        <p:tgtEl>
                                          <p:spTgt spid="3">
                                            <p:txEl>
                                              <p:pRg st="4" end="4"/>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Effect transition="in" filter="wipe(down)">
                                      <p:cBhvr>
                                        <p:cTn id="55" dur="580">
                                          <p:stCondLst>
                                            <p:cond delay="0"/>
                                          </p:stCondLst>
                                        </p:cTn>
                                        <p:tgtEl>
                                          <p:spTgt spid="3">
                                            <p:txEl>
                                              <p:pRg st="5" end="5"/>
                                            </p:txEl>
                                          </p:spTgt>
                                        </p:tgtEl>
                                      </p:cBhvr>
                                    </p:animEffect>
                                    <p:anim calcmode="lin" valueType="num">
                                      <p:cBhvr>
                                        <p:cTn id="56"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5" end="5"/>
                                            </p:txEl>
                                          </p:spTgt>
                                        </p:tgtEl>
                                      </p:cBhvr>
                                      <p:to x="100000" y="60000"/>
                                    </p:animScale>
                                    <p:animScale>
                                      <p:cBhvr>
                                        <p:cTn id="62" dur="166" decel="50000">
                                          <p:stCondLst>
                                            <p:cond delay="676"/>
                                          </p:stCondLst>
                                        </p:cTn>
                                        <p:tgtEl>
                                          <p:spTgt spid="3">
                                            <p:txEl>
                                              <p:pRg st="5" end="5"/>
                                            </p:txEl>
                                          </p:spTgt>
                                        </p:tgtEl>
                                      </p:cBhvr>
                                      <p:to x="100000" y="100000"/>
                                    </p:animScale>
                                    <p:animScale>
                                      <p:cBhvr>
                                        <p:cTn id="63" dur="26">
                                          <p:stCondLst>
                                            <p:cond delay="1312"/>
                                          </p:stCondLst>
                                        </p:cTn>
                                        <p:tgtEl>
                                          <p:spTgt spid="3">
                                            <p:txEl>
                                              <p:pRg st="5" end="5"/>
                                            </p:txEl>
                                          </p:spTgt>
                                        </p:tgtEl>
                                      </p:cBhvr>
                                      <p:to x="100000" y="80000"/>
                                    </p:animScale>
                                    <p:animScale>
                                      <p:cBhvr>
                                        <p:cTn id="64" dur="166" decel="50000">
                                          <p:stCondLst>
                                            <p:cond delay="1338"/>
                                          </p:stCondLst>
                                        </p:cTn>
                                        <p:tgtEl>
                                          <p:spTgt spid="3">
                                            <p:txEl>
                                              <p:pRg st="5" end="5"/>
                                            </p:txEl>
                                          </p:spTgt>
                                        </p:tgtEl>
                                      </p:cBhvr>
                                      <p:to x="100000" y="100000"/>
                                    </p:animScale>
                                    <p:animScale>
                                      <p:cBhvr>
                                        <p:cTn id="65" dur="26">
                                          <p:stCondLst>
                                            <p:cond delay="1642"/>
                                          </p:stCondLst>
                                        </p:cTn>
                                        <p:tgtEl>
                                          <p:spTgt spid="3">
                                            <p:txEl>
                                              <p:pRg st="5" end="5"/>
                                            </p:txEl>
                                          </p:spTgt>
                                        </p:tgtEl>
                                      </p:cBhvr>
                                      <p:to x="100000" y="90000"/>
                                    </p:animScale>
                                    <p:animScale>
                                      <p:cBhvr>
                                        <p:cTn id="66" dur="166" decel="50000">
                                          <p:stCondLst>
                                            <p:cond delay="1668"/>
                                          </p:stCondLst>
                                        </p:cTn>
                                        <p:tgtEl>
                                          <p:spTgt spid="3">
                                            <p:txEl>
                                              <p:pRg st="5" end="5"/>
                                            </p:txEl>
                                          </p:spTgt>
                                        </p:tgtEl>
                                      </p:cBhvr>
                                      <p:to x="100000" y="100000"/>
                                    </p:animScale>
                                    <p:animScale>
                                      <p:cBhvr>
                                        <p:cTn id="67" dur="26">
                                          <p:stCondLst>
                                            <p:cond delay="1808"/>
                                          </p:stCondLst>
                                        </p:cTn>
                                        <p:tgtEl>
                                          <p:spTgt spid="3">
                                            <p:txEl>
                                              <p:pRg st="5" end="5"/>
                                            </p:txEl>
                                          </p:spTgt>
                                        </p:tgtEl>
                                      </p:cBhvr>
                                      <p:to x="100000" y="95000"/>
                                    </p:animScale>
                                    <p:animScale>
                                      <p:cBhvr>
                                        <p:cTn id="68"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304800"/>
            <a:ext cx="8229600" cy="1143000"/>
          </a:xfrm>
        </p:spPr>
        <p:txBody>
          <a:bodyPr/>
          <a:lstStyle/>
          <a:p>
            <a:pPr algn="ctr" eaLnBrk="1" hangingPunct="1">
              <a:defRPr/>
            </a:pPr>
            <a:r>
              <a:rPr lang="en-US" sz="6000" dirty="0">
                <a:solidFill>
                  <a:schemeClr val="tx1"/>
                </a:solidFill>
                <a:latin typeface="Aharoni" panose="02010803020104030203" pitchFamily="2" charset="-79"/>
                <a:cs typeface="Aharoni" panose="02010803020104030203" pitchFamily="2" charset="-79"/>
              </a:rPr>
              <a:t>Authority</a:t>
            </a:r>
          </a:p>
        </p:txBody>
      </p:sp>
      <p:sp>
        <p:nvSpPr>
          <p:cNvPr id="47107" name="Text Box 4"/>
          <p:cNvSpPr txBox="1">
            <a:spLocks noChangeArrowheads="1"/>
          </p:cNvSpPr>
          <p:nvPr/>
        </p:nvSpPr>
        <p:spPr bwMode="auto">
          <a:xfrm>
            <a:off x="1981200" y="1295400"/>
            <a:ext cx="6705600" cy="5078313"/>
          </a:xfrm>
          <a:prstGeom prst="rect">
            <a:avLst/>
          </a:prstGeom>
          <a:noFill/>
          <a:ln w="9525">
            <a:noFill/>
            <a:miter lim="800000"/>
            <a:headEnd/>
            <a:tailEnd/>
          </a:ln>
        </p:spPr>
        <p:txBody>
          <a:bodyPr wrap="square">
            <a:spAutoFit/>
          </a:bodyPr>
          <a:lstStyle/>
          <a:p>
            <a:pPr eaLnBrk="0" hangingPunct="0"/>
            <a:r>
              <a:rPr lang="en-US" dirty="0">
                <a:solidFill>
                  <a:srgbClr val="FFFF00"/>
                </a:solidFill>
              </a:rPr>
              <a:t>The Grand Commander may exercise all authority given to him under Section 48 of the Constitution.</a:t>
            </a:r>
          </a:p>
          <a:p>
            <a:pPr eaLnBrk="0" hangingPunct="0"/>
            <a:endParaRPr lang="en-US" dirty="0">
              <a:solidFill>
                <a:srgbClr val="FFFF00"/>
              </a:solidFill>
            </a:endParaRPr>
          </a:p>
          <a:p>
            <a:pPr eaLnBrk="0" hangingPunct="0"/>
            <a:r>
              <a:rPr lang="en-US" dirty="0" smtClean="0">
                <a:solidFill>
                  <a:srgbClr val="FFFF00"/>
                </a:solidFill>
              </a:rPr>
              <a:t>The powers and prerogatives of the Grand Commander are great but he is </a:t>
            </a:r>
            <a:r>
              <a:rPr lang="en-US" u="sng" dirty="0" smtClean="0">
                <a:solidFill>
                  <a:srgbClr val="FFFF00"/>
                </a:solidFill>
              </a:rPr>
              <a:t>NOT</a:t>
            </a:r>
            <a:r>
              <a:rPr lang="en-US" dirty="0" smtClean="0">
                <a:solidFill>
                  <a:srgbClr val="FFFF00"/>
                </a:solidFill>
              </a:rPr>
              <a:t> the </a:t>
            </a:r>
            <a:r>
              <a:rPr lang="en-US" dirty="0">
                <a:solidFill>
                  <a:srgbClr val="FFFF00"/>
                </a:solidFill>
              </a:rPr>
              <a:t>Grand </a:t>
            </a:r>
            <a:r>
              <a:rPr lang="en-US" dirty="0" smtClean="0">
                <a:solidFill>
                  <a:srgbClr val="FFFF00"/>
                </a:solidFill>
              </a:rPr>
              <a:t>Commandery when not in session.</a:t>
            </a:r>
            <a:endParaRPr lang="en-US" dirty="0">
              <a:solidFill>
                <a:srgbClr val="FFFF00"/>
              </a:solidFill>
            </a:endParaRPr>
          </a:p>
        </p:txBody>
      </p:sp>
      <p:sp>
        <p:nvSpPr>
          <p:cNvPr id="2" name="Slide Number Placeholder 1"/>
          <p:cNvSpPr>
            <a:spLocks noGrp="1"/>
          </p:cNvSpPr>
          <p:nvPr>
            <p:ph type="sldNum" sz="quarter" idx="12"/>
          </p:nvPr>
        </p:nvSpPr>
        <p:spPr/>
        <p:txBody>
          <a:bodyPr/>
          <a:lstStyle/>
          <a:p>
            <a:pPr>
              <a:defRPr/>
            </a:pPr>
            <a:fld id="{14E0A89A-8609-4597-8AFE-8FA09ADB30BD}" type="slidenum">
              <a:rPr lang="en-US" smtClean="0"/>
              <a:pPr>
                <a:defRPr/>
              </a:pPr>
              <a:t>28</a:t>
            </a:fld>
            <a:endParaRPr lang="en-US" dirty="0"/>
          </a:p>
        </p:txBody>
      </p:sp>
    </p:spTree>
    <p:extLst>
      <p:ext uri="{BB962C8B-B14F-4D97-AF65-F5344CB8AC3E}">
        <p14:creationId xmlns:p14="http://schemas.microsoft.com/office/powerpoint/2010/main" val="136450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7107">
                                            <p:txEl>
                                              <p:pRg st="2" end="2"/>
                                            </p:txEl>
                                          </p:spTgt>
                                        </p:tgtEl>
                                        <p:attrNameLst>
                                          <p:attrName>style.visibility</p:attrName>
                                        </p:attrNameLst>
                                      </p:cBhvr>
                                      <p:to>
                                        <p:strVal val="visible"/>
                                      </p:to>
                                    </p:set>
                                    <p:anim calcmode="lin" valueType="num">
                                      <p:cBhvr additive="base">
                                        <p:cTn id="13" dur="500" fill="hold"/>
                                        <p:tgtEl>
                                          <p:spTgt spid="4710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710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0" y="685800"/>
            <a:ext cx="6096000" cy="1143000"/>
          </a:xfrm>
        </p:spPr>
        <p:txBody>
          <a:bodyPr/>
          <a:lstStyle/>
          <a:p>
            <a:pPr algn="ctr" eaLnBrk="1" hangingPunct="1">
              <a:defRPr/>
            </a:pPr>
            <a:r>
              <a:rPr lang="en-US" sz="6000" dirty="0">
                <a:solidFill>
                  <a:schemeClr val="tx1"/>
                </a:solidFill>
                <a:latin typeface="Aharoni" panose="02010803020104030203" pitchFamily="2" charset="-79"/>
                <a:cs typeface="Aharoni" panose="02010803020104030203" pitchFamily="2" charset="-79"/>
              </a:rPr>
              <a:t>Dispensations</a:t>
            </a:r>
          </a:p>
        </p:txBody>
      </p:sp>
      <p:sp>
        <p:nvSpPr>
          <p:cNvPr id="30723" name="Text Box 4"/>
          <p:cNvSpPr txBox="1">
            <a:spLocks noChangeArrowheads="1"/>
          </p:cNvSpPr>
          <p:nvPr/>
        </p:nvSpPr>
        <p:spPr bwMode="auto">
          <a:xfrm>
            <a:off x="1981200" y="1828800"/>
            <a:ext cx="6629400" cy="3937000"/>
          </a:xfrm>
          <a:prstGeom prst="rect">
            <a:avLst/>
          </a:prstGeom>
          <a:noFill/>
          <a:ln w="9525">
            <a:noFill/>
            <a:miter lim="800000"/>
            <a:headEnd/>
            <a:tailEnd/>
          </a:ln>
        </p:spPr>
        <p:txBody>
          <a:bodyPr wrap="square">
            <a:spAutoFit/>
          </a:bodyPr>
          <a:lstStyle/>
          <a:p>
            <a:pPr eaLnBrk="0" hangingPunct="0"/>
            <a:r>
              <a:rPr lang="en-US" sz="3600" b="1" dirty="0">
                <a:solidFill>
                  <a:srgbClr val="FFFF00"/>
                </a:solidFill>
              </a:rPr>
              <a:t>Do NOT dispense with the statutes of Grand Encampment or of your Grand Commandery</a:t>
            </a:r>
          </a:p>
          <a:p>
            <a:pPr eaLnBrk="0" hangingPunct="0"/>
            <a:endParaRPr lang="en-US" sz="3600" b="1" dirty="0">
              <a:solidFill>
                <a:srgbClr val="FFFF00"/>
              </a:solidFill>
            </a:endParaRPr>
          </a:p>
          <a:p>
            <a:pPr eaLnBrk="0" hangingPunct="0"/>
            <a:r>
              <a:rPr lang="en-US" sz="3600" b="1" dirty="0">
                <a:solidFill>
                  <a:srgbClr val="FFFF00"/>
                </a:solidFill>
              </a:rPr>
              <a:t>Do NOT dispense with bylaws of a Commandery except in certain circumstances </a:t>
            </a:r>
            <a:endParaRPr lang="en-US" sz="3600" dirty="0">
              <a:solidFill>
                <a:srgbClr val="FFFF00"/>
              </a:solidFill>
            </a:endParaRPr>
          </a:p>
        </p:txBody>
      </p:sp>
      <p:sp>
        <p:nvSpPr>
          <p:cNvPr id="2" name="Slide Number Placeholder 1"/>
          <p:cNvSpPr>
            <a:spLocks noGrp="1"/>
          </p:cNvSpPr>
          <p:nvPr>
            <p:ph type="sldNum" sz="quarter" idx="12"/>
          </p:nvPr>
        </p:nvSpPr>
        <p:spPr/>
        <p:txBody>
          <a:bodyPr/>
          <a:lstStyle/>
          <a:p>
            <a:pPr>
              <a:defRPr/>
            </a:pPr>
            <a:fld id="{14E0A89A-8609-4597-8AFE-8FA09ADB30BD}" type="slidenum">
              <a:rPr lang="en-US" smtClean="0"/>
              <a:pPr>
                <a:defRPr/>
              </a:pPr>
              <a:t>29</a:t>
            </a:fld>
            <a:endParaRPr lang="en-US" dirty="0"/>
          </a:p>
        </p:txBody>
      </p:sp>
    </p:spTree>
    <p:extLst>
      <p:ext uri="{BB962C8B-B14F-4D97-AF65-F5344CB8AC3E}">
        <p14:creationId xmlns:p14="http://schemas.microsoft.com/office/powerpoint/2010/main" val="26754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30723">
                                            <p:txEl>
                                              <p:pRg st="2" end="2"/>
                                            </p:txEl>
                                          </p:spTgt>
                                        </p:tgtEl>
                                        <p:attrNameLst>
                                          <p:attrName>style.visibility</p:attrName>
                                        </p:attrNameLst>
                                      </p:cBhvr>
                                      <p:to>
                                        <p:strVal val="visible"/>
                                      </p:to>
                                    </p:set>
                                    <p:anim calcmode="lin" valueType="num">
                                      <p:cBhvr additive="base">
                                        <p:cTn id="13" dur="500" fill="hold"/>
                                        <p:tgtEl>
                                          <p:spTgt spid="3072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00200" y="609600"/>
            <a:ext cx="6096000" cy="1143000"/>
          </a:xfrm>
        </p:spPr>
        <p:txBody>
          <a:bodyPr/>
          <a:lstStyle/>
          <a:p>
            <a:pPr algn="ctr" eaLnBrk="1" hangingPunct="1">
              <a:defRPr/>
            </a:pPr>
            <a:r>
              <a:rPr lang="en-US" sz="6000" dirty="0" smtClean="0">
                <a:solidFill>
                  <a:schemeClr val="tx1"/>
                </a:solidFill>
                <a:latin typeface="Aharoni" panose="02010803020104030203" pitchFamily="2" charset="-79"/>
                <a:cs typeface="Aharoni" panose="02010803020104030203" pitchFamily="2" charset="-79"/>
              </a:rPr>
              <a:t>Officers</a:t>
            </a:r>
            <a:endParaRPr lang="en-US" sz="6000" dirty="0"/>
          </a:p>
        </p:txBody>
      </p:sp>
      <p:sp>
        <p:nvSpPr>
          <p:cNvPr id="2" name="Content Placeholder 1"/>
          <p:cNvSpPr>
            <a:spLocks noGrp="1"/>
          </p:cNvSpPr>
          <p:nvPr>
            <p:ph idx="1"/>
          </p:nvPr>
        </p:nvSpPr>
        <p:spPr>
          <a:xfrm>
            <a:off x="762000" y="1828800"/>
            <a:ext cx="8153400" cy="1600200"/>
          </a:xfrm>
        </p:spPr>
        <p:txBody>
          <a:bodyPr/>
          <a:lstStyle/>
          <a:p>
            <a:r>
              <a:rPr lang="en-US" sz="4000" b="1" dirty="0" smtClean="0">
                <a:solidFill>
                  <a:schemeClr val="bg2">
                    <a:lumMod val="20000"/>
                    <a:lumOff val="80000"/>
                  </a:schemeClr>
                </a:solidFill>
              </a:rPr>
              <a:t>Must a Grand Commandery Officer be a Past Commander?</a:t>
            </a:r>
          </a:p>
        </p:txBody>
      </p:sp>
      <p:sp>
        <p:nvSpPr>
          <p:cNvPr id="28675" name="Text Box 4"/>
          <p:cNvSpPr txBox="1">
            <a:spLocks noChangeArrowheads="1"/>
          </p:cNvSpPr>
          <p:nvPr/>
        </p:nvSpPr>
        <p:spPr bwMode="auto">
          <a:xfrm>
            <a:off x="2042753" y="3581400"/>
            <a:ext cx="7142810" cy="2769989"/>
          </a:xfrm>
          <a:prstGeom prst="rect">
            <a:avLst/>
          </a:prstGeom>
          <a:noFill/>
          <a:ln w="9525">
            <a:noFill/>
            <a:miter lim="800000"/>
            <a:headEnd/>
            <a:tailEnd/>
          </a:ln>
        </p:spPr>
        <p:txBody>
          <a:bodyPr wrap="square">
            <a:spAutoFit/>
          </a:bodyPr>
          <a:lstStyle/>
          <a:p>
            <a:pPr eaLnBrk="0" hangingPunct="0">
              <a:spcBef>
                <a:spcPct val="50000"/>
              </a:spcBef>
            </a:pPr>
            <a:r>
              <a:rPr lang="en-US" sz="3600" dirty="0" smtClean="0">
                <a:solidFill>
                  <a:srgbClr val="FFFF00"/>
                </a:solidFill>
              </a:rPr>
              <a:t>Officers MUST be a member of the Grand Commandery</a:t>
            </a:r>
          </a:p>
          <a:p>
            <a:pPr eaLnBrk="0" hangingPunct="0">
              <a:spcBef>
                <a:spcPct val="50000"/>
              </a:spcBef>
            </a:pPr>
            <a:r>
              <a:rPr lang="en-US" sz="3600" dirty="0">
                <a:solidFill>
                  <a:srgbClr val="FFFF00"/>
                </a:solidFill>
              </a:rPr>
              <a:t>	</a:t>
            </a:r>
            <a:r>
              <a:rPr lang="en-US" sz="3200" dirty="0" smtClean="0">
                <a:solidFill>
                  <a:srgbClr val="FFFF00"/>
                </a:solidFill>
              </a:rPr>
              <a:t>ie: Past Commander or Dais Officer</a:t>
            </a:r>
          </a:p>
          <a:p>
            <a:pPr eaLnBrk="0" hangingPunct="0">
              <a:spcBef>
                <a:spcPct val="50000"/>
              </a:spcBef>
            </a:pPr>
            <a:r>
              <a:rPr lang="en-US" sz="3200" dirty="0">
                <a:solidFill>
                  <a:srgbClr val="FFFF00"/>
                </a:solidFill>
              </a:rPr>
              <a:t>	</a:t>
            </a:r>
            <a:r>
              <a:rPr lang="en-US" sz="3200" dirty="0" smtClean="0">
                <a:solidFill>
                  <a:srgbClr val="FFFF00"/>
                </a:solidFill>
              </a:rPr>
              <a:t>except Grand Prelate</a:t>
            </a:r>
            <a:endParaRPr lang="en-US" sz="3200" dirty="0">
              <a:solidFill>
                <a:srgbClr val="FFFF00"/>
              </a:solidFill>
            </a:endParaRPr>
          </a:p>
        </p:txBody>
      </p:sp>
      <p:sp>
        <p:nvSpPr>
          <p:cNvPr id="3" name="Slide Number Placeholder 2"/>
          <p:cNvSpPr>
            <a:spLocks noGrp="1"/>
          </p:cNvSpPr>
          <p:nvPr>
            <p:ph type="sldNum" sz="quarter" idx="12"/>
          </p:nvPr>
        </p:nvSpPr>
        <p:spPr/>
        <p:txBody>
          <a:bodyPr/>
          <a:lstStyle/>
          <a:p>
            <a:pPr>
              <a:defRPr/>
            </a:pPr>
            <a:fld id="{14E0A89A-8609-4597-8AFE-8FA09ADB30BD}" type="slidenum">
              <a:rPr lang="en-US" smtClean="0"/>
              <a:pPr>
                <a:defRPr/>
              </a:pPr>
              <a:t>3</a:t>
            </a:fld>
            <a:endParaRPr lang="en-US" dirty="0"/>
          </a:p>
        </p:txBody>
      </p:sp>
    </p:spTree>
    <p:extLst>
      <p:ext uri="{BB962C8B-B14F-4D97-AF65-F5344CB8AC3E}">
        <p14:creationId xmlns:p14="http://schemas.microsoft.com/office/powerpoint/2010/main" val="268231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8675"/>
                                        </p:tgtEl>
                                        <p:attrNameLst>
                                          <p:attrName>style.visibility</p:attrName>
                                        </p:attrNameLst>
                                      </p:cBhvr>
                                      <p:to>
                                        <p:strVal val="visible"/>
                                      </p:to>
                                    </p:set>
                                    <p:animEffect transition="in" filter="fade">
                                      <p:cBhvr>
                                        <p:cTn id="13"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 y="533400"/>
            <a:ext cx="8229600" cy="1143000"/>
          </a:xfrm>
        </p:spPr>
        <p:txBody>
          <a:bodyPr/>
          <a:lstStyle/>
          <a:p>
            <a:pPr algn="ctr" eaLnBrk="1" hangingPunct="1">
              <a:defRPr/>
            </a:pPr>
            <a:r>
              <a:rPr lang="en-US" sz="6000" dirty="0" smtClean="0">
                <a:solidFill>
                  <a:schemeClr val="tx1"/>
                </a:solidFill>
                <a:latin typeface="Aharoni" panose="02010803020104030203" pitchFamily="2" charset="-79"/>
                <a:cs typeface="Aharoni" panose="02010803020104030203" pitchFamily="2" charset="-79"/>
              </a:rPr>
              <a:t>Authority</a:t>
            </a:r>
            <a:endParaRPr lang="en-US" sz="6000" dirty="0">
              <a:solidFill>
                <a:schemeClr val="tx1"/>
              </a:solidFill>
              <a:latin typeface="Aharoni" panose="02010803020104030203" pitchFamily="2" charset="-79"/>
              <a:cs typeface="Aharoni" panose="02010803020104030203" pitchFamily="2" charset="-79"/>
            </a:endParaRPr>
          </a:p>
        </p:txBody>
      </p:sp>
      <p:sp>
        <p:nvSpPr>
          <p:cNvPr id="33795" name="Text Box 4"/>
          <p:cNvSpPr txBox="1">
            <a:spLocks noChangeArrowheads="1"/>
          </p:cNvSpPr>
          <p:nvPr/>
        </p:nvSpPr>
        <p:spPr bwMode="auto">
          <a:xfrm>
            <a:off x="1905000" y="3352799"/>
            <a:ext cx="7239000" cy="3170099"/>
          </a:xfrm>
          <a:prstGeom prst="rect">
            <a:avLst/>
          </a:prstGeom>
          <a:noFill/>
          <a:ln w="9525">
            <a:noFill/>
            <a:miter lim="800000"/>
            <a:headEnd/>
            <a:tailEnd/>
          </a:ln>
        </p:spPr>
        <p:txBody>
          <a:bodyPr wrap="square">
            <a:spAutoFit/>
          </a:bodyPr>
          <a:lstStyle/>
          <a:p>
            <a:pPr eaLnBrk="0" hangingPunct="0"/>
            <a:r>
              <a:rPr lang="en-US" sz="4000" dirty="0" smtClean="0">
                <a:solidFill>
                  <a:srgbClr val="FFFF00"/>
                </a:solidFill>
              </a:rPr>
              <a:t>The Grand Master or his representative ONLY</a:t>
            </a:r>
          </a:p>
          <a:p>
            <a:pPr eaLnBrk="0" hangingPunct="0"/>
            <a:endParaRPr lang="en-US" sz="4000" dirty="0">
              <a:solidFill>
                <a:srgbClr val="FFFF00"/>
              </a:solidFill>
            </a:endParaRPr>
          </a:p>
          <a:p>
            <a:pPr eaLnBrk="0" hangingPunct="0"/>
            <a:r>
              <a:rPr lang="en-US" sz="4000" dirty="0" smtClean="0">
                <a:solidFill>
                  <a:srgbClr val="FFFF00"/>
                </a:solidFill>
              </a:rPr>
              <a:t>Do </a:t>
            </a:r>
            <a:r>
              <a:rPr lang="en-US" sz="4000" dirty="0">
                <a:solidFill>
                  <a:srgbClr val="FFFF00"/>
                </a:solidFill>
              </a:rPr>
              <a:t>NOT make a Templar at </a:t>
            </a:r>
            <a:r>
              <a:rPr lang="en-US" sz="4000" dirty="0" smtClean="0">
                <a:solidFill>
                  <a:srgbClr val="FFFF00"/>
                </a:solidFill>
              </a:rPr>
              <a:t>sight</a:t>
            </a:r>
          </a:p>
          <a:p>
            <a:pPr eaLnBrk="0" hangingPunct="0"/>
            <a:r>
              <a:rPr lang="en-US" sz="4000" dirty="0" smtClean="0">
                <a:solidFill>
                  <a:srgbClr val="FFFF00"/>
                </a:solidFill>
              </a:rPr>
              <a:t>Only the GM may do so</a:t>
            </a:r>
          </a:p>
        </p:txBody>
      </p:sp>
      <p:sp>
        <p:nvSpPr>
          <p:cNvPr id="6" name="Rectangle 2"/>
          <p:cNvSpPr txBox="1">
            <a:spLocks noChangeArrowheads="1"/>
          </p:cNvSpPr>
          <p:nvPr/>
        </p:nvSpPr>
        <p:spPr bwMode="auto">
          <a:xfrm>
            <a:off x="406400" y="1524000"/>
            <a:ext cx="8229600" cy="1524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mj-lt"/>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eaLnBrk="1" hangingPunct="1">
              <a:defRPr/>
            </a:pPr>
            <a:r>
              <a:rPr kumimoji="0" lang="en-US" sz="4000" kern="0" dirty="0" smtClean="0">
                <a:solidFill>
                  <a:schemeClr val="bg2">
                    <a:lumMod val="20000"/>
                    <a:lumOff val="80000"/>
                  </a:schemeClr>
                </a:solidFill>
                <a:latin typeface="+mn-lt"/>
              </a:rPr>
              <a:t>Who may make someone a Templar at sight?</a:t>
            </a:r>
            <a:endParaRPr kumimoji="0" lang="en-US" sz="4000" kern="0" dirty="0">
              <a:solidFill>
                <a:schemeClr val="bg2">
                  <a:lumMod val="20000"/>
                  <a:lumOff val="80000"/>
                </a:schemeClr>
              </a:solidFill>
              <a:latin typeface="+mn-lt"/>
            </a:endParaRPr>
          </a:p>
        </p:txBody>
      </p:sp>
      <p:sp>
        <p:nvSpPr>
          <p:cNvPr id="2" name="Slide Number Placeholder 1"/>
          <p:cNvSpPr>
            <a:spLocks noGrp="1"/>
          </p:cNvSpPr>
          <p:nvPr>
            <p:ph type="sldNum" sz="quarter" idx="12"/>
          </p:nvPr>
        </p:nvSpPr>
        <p:spPr/>
        <p:txBody>
          <a:bodyPr/>
          <a:lstStyle/>
          <a:p>
            <a:pPr>
              <a:defRPr/>
            </a:pPr>
            <a:fld id="{14E0A89A-8609-4597-8AFE-8FA09ADB30BD}" type="slidenum">
              <a:rPr lang="en-US" smtClean="0"/>
              <a:pPr>
                <a:defRPr/>
              </a:pPr>
              <a:t>30</a:t>
            </a:fld>
            <a:endParaRPr lang="en-US" dirty="0"/>
          </a:p>
        </p:txBody>
      </p:sp>
    </p:spTree>
    <p:extLst>
      <p:ext uri="{BB962C8B-B14F-4D97-AF65-F5344CB8AC3E}">
        <p14:creationId xmlns:p14="http://schemas.microsoft.com/office/powerpoint/2010/main" val="297846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barn(inVertical)">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795">
                                            <p:txEl>
                                              <p:pRg st="2" end="2"/>
                                            </p:txEl>
                                          </p:spTgt>
                                        </p:tgtEl>
                                        <p:attrNameLst>
                                          <p:attrName>style.visibility</p:attrName>
                                        </p:attrNameLst>
                                      </p:cBhvr>
                                      <p:to>
                                        <p:strVal val="visible"/>
                                      </p:to>
                                    </p:set>
                                    <p:animEffect transition="in" filter="barn(inVertical)">
                                      <p:cBhvr>
                                        <p:cTn id="12" dur="500"/>
                                        <p:tgtEl>
                                          <p:spTgt spid="337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3795">
                                            <p:txEl>
                                              <p:pRg st="3" end="3"/>
                                            </p:txEl>
                                          </p:spTgt>
                                        </p:tgtEl>
                                        <p:attrNameLst>
                                          <p:attrName>style.visibility</p:attrName>
                                        </p:attrNameLst>
                                      </p:cBhvr>
                                      <p:to>
                                        <p:strVal val="visible"/>
                                      </p:to>
                                    </p:set>
                                    <p:animEffect transition="in" filter="barn(inVertical)">
                                      <p:cBhvr>
                                        <p:cTn id="17" dur="500"/>
                                        <p:tgtEl>
                                          <p:spTgt spid="337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04900" y="500743"/>
            <a:ext cx="6934200" cy="1143000"/>
          </a:xfrm>
        </p:spPr>
        <p:txBody>
          <a:bodyPr/>
          <a:lstStyle/>
          <a:p>
            <a:pPr eaLnBrk="1" hangingPunct="1">
              <a:defRPr/>
            </a:pPr>
            <a:r>
              <a:rPr lang="en-US" sz="6000" dirty="0" smtClean="0">
                <a:solidFill>
                  <a:schemeClr val="tx1"/>
                </a:solidFill>
                <a:latin typeface="Aharoni" panose="02010803020104030203" pitchFamily="2" charset="-79"/>
                <a:cs typeface="Aharoni" panose="02010803020104030203" pitchFamily="2" charset="-79"/>
              </a:rPr>
              <a:t>Annual Conclaves</a:t>
            </a:r>
            <a:endParaRPr lang="en-US" sz="6000" dirty="0">
              <a:solidFill>
                <a:schemeClr val="tx1"/>
              </a:solidFill>
              <a:latin typeface="Aharoni" panose="02010803020104030203" pitchFamily="2" charset="-79"/>
              <a:cs typeface="Aharoni" panose="02010803020104030203" pitchFamily="2" charset="-79"/>
            </a:endParaRPr>
          </a:p>
        </p:txBody>
      </p:sp>
      <p:sp>
        <p:nvSpPr>
          <p:cNvPr id="3" name="TextBox 2"/>
          <p:cNvSpPr txBox="1"/>
          <p:nvPr/>
        </p:nvSpPr>
        <p:spPr>
          <a:xfrm>
            <a:off x="1981200" y="1676400"/>
            <a:ext cx="6705600" cy="4401205"/>
          </a:xfrm>
          <a:prstGeom prst="rect">
            <a:avLst/>
          </a:prstGeom>
          <a:noFill/>
        </p:spPr>
        <p:txBody>
          <a:bodyPr wrap="square" rtlCol="0">
            <a:spAutoFit/>
          </a:bodyPr>
          <a:lstStyle/>
          <a:p>
            <a:r>
              <a:rPr lang="en-US" sz="2800" dirty="0" smtClean="0">
                <a:solidFill>
                  <a:srgbClr val="FFFF00"/>
                </a:solidFill>
              </a:rPr>
              <a:t>Two Annual Conclaves of Grand Commanderies within the same Department may not conflict with each other.</a:t>
            </a:r>
          </a:p>
          <a:p>
            <a:endParaRPr lang="en-US" sz="2800" dirty="0">
              <a:solidFill>
                <a:srgbClr val="FFFF00"/>
              </a:solidFill>
            </a:endParaRPr>
          </a:p>
          <a:p>
            <a:r>
              <a:rPr lang="en-US" sz="2800" dirty="0" smtClean="0">
                <a:solidFill>
                  <a:srgbClr val="FFFF00"/>
                </a:solidFill>
              </a:rPr>
              <a:t>Department Commanders are required to attend all and cannot be at two places at the same time</a:t>
            </a:r>
          </a:p>
          <a:p>
            <a:endParaRPr lang="en-US" sz="2800" dirty="0">
              <a:solidFill>
                <a:srgbClr val="FFFF00"/>
              </a:solidFill>
            </a:endParaRPr>
          </a:p>
          <a:p>
            <a:r>
              <a:rPr lang="en-US" sz="2800" dirty="0" smtClean="0">
                <a:solidFill>
                  <a:srgbClr val="FFFF00"/>
                </a:solidFill>
              </a:rPr>
              <a:t>The GM may move the conclave of the offending Grand Commandery at it’s cost.</a:t>
            </a:r>
          </a:p>
        </p:txBody>
      </p:sp>
      <p:sp>
        <p:nvSpPr>
          <p:cNvPr id="2" name="Slide Number Placeholder 1"/>
          <p:cNvSpPr>
            <a:spLocks noGrp="1"/>
          </p:cNvSpPr>
          <p:nvPr>
            <p:ph type="sldNum" sz="quarter" idx="12"/>
          </p:nvPr>
        </p:nvSpPr>
        <p:spPr/>
        <p:txBody>
          <a:bodyPr/>
          <a:lstStyle/>
          <a:p>
            <a:pPr>
              <a:defRPr/>
            </a:pPr>
            <a:fld id="{14E0A89A-8609-4597-8AFE-8FA09ADB30BD}" type="slidenum">
              <a:rPr lang="en-US" smtClean="0"/>
              <a:pPr>
                <a:defRPr/>
              </a:pPr>
              <a:t>31</a:t>
            </a:fld>
            <a:endParaRPr lang="en-US" dirty="0"/>
          </a:p>
        </p:txBody>
      </p:sp>
    </p:spTree>
    <p:extLst>
      <p:ext uri="{BB962C8B-B14F-4D97-AF65-F5344CB8AC3E}">
        <p14:creationId xmlns:p14="http://schemas.microsoft.com/office/powerpoint/2010/main" val="9932771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3400" y="319314"/>
            <a:ext cx="8229600" cy="1143000"/>
          </a:xfrm>
        </p:spPr>
        <p:txBody>
          <a:bodyPr/>
          <a:lstStyle/>
          <a:p>
            <a:pPr algn="ctr" eaLnBrk="1" hangingPunct="1">
              <a:defRPr/>
            </a:pPr>
            <a:r>
              <a:rPr lang="en-US" sz="6000" dirty="0">
                <a:solidFill>
                  <a:schemeClr val="tx1"/>
                </a:solidFill>
                <a:latin typeface="Aharoni" panose="02010803020104030203" pitchFamily="2" charset="-79"/>
                <a:cs typeface="Aharoni" panose="02010803020104030203" pitchFamily="2" charset="-79"/>
              </a:rPr>
              <a:t>Discipline</a:t>
            </a:r>
          </a:p>
        </p:txBody>
      </p:sp>
      <p:sp>
        <p:nvSpPr>
          <p:cNvPr id="38915" name="Text Box 4"/>
          <p:cNvSpPr txBox="1">
            <a:spLocks noChangeArrowheads="1"/>
          </p:cNvSpPr>
          <p:nvPr/>
        </p:nvSpPr>
        <p:spPr bwMode="auto">
          <a:xfrm>
            <a:off x="1981200" y="2514600"/>
            <a:ext cx="7162800" cy="3970318"/>
          </a:xfrm>
          <a:prstGeom prst="rect">
            <a:avLst/>
          </a:prstGeom>
          <a:noFill/>
          <a:ln w="9525">
            <a:noFill/>
            <a:miter lim="800000"/>
            <a:headEnd/>
            <a:tailEnd/>
          </a:ln>
        </p:spPr>
        <p:txBody>
          <a:bodyPr wrap="square">
            <a:spAutoFit/>
          </a:bodyPr>
          <a:lstStyle/>
          <a:p>
            <a:pPr eaLnBrk="0" hangingPunct="0"/>
            <a:r>
              <a:rPr lang="en-US" dirty="0" smtClean="0">
                <a:solidFill>
                  <a:srgbClr val="FFFF00"/>
                </a:solidFill>
              </a:rPr>
              <a:t>Do </a:t>
            </a:r>
            <a:r>
              <a:rPr lang="en-US" dirty="0">
                <a:solidFill>
                  <a:srgbClr val="FFFF00"/>
                </a:solidFill>
              </a:rPr>
              <a:t>NOT suspend or expel a Sir Knight for any reason</a:t>
            </a:r>
          </a:p>
          <a:p>
            <a:pPr eaLnBrk="0" hangingPunct="0"/>
            <a:endParaRPr lang="en-US" dirty="0">
              <a:solidFill>
                <a:srgbClr val="FFFF00"/>
              </a:solidFill>
            </a:endParaRPr>
          </a:p>
          <a:p>
            <a:pPr eaLnBrk="0" hangingPunct="0"/>
            <a:r>
              <a:rPr lang="en-US" dirty="0">
                <a:solidFill>
                  <a:srgbClr val="FFFF00"/>
                </a:solidFill>
              </a:rPr>
              <a:t>Only a trial commission may do </a:t>
            </a:r>
            <a:r>
              <a:rPr lang="en-US" dirty="0" smtClean="0">
                <a:solidFill>
                  <a:srgbClr val="FFFF00"/>
                </a:solidFill>
              </a:rPr>
              <a:t>that</a:t>
            </a:r>
          </a:p>
          <a:p>
            <a:pPr eaLnBrk="0" hangingPunct="0"/>
            <a:endParaRPr lang="en-US" dirty="0">
              <a:solidFill>
                <a:srgbClr val="FFFF00"/>
              </a:solidFill>
            </a:endParaRPr>
          </a:p>
          <a:p>
            <a:pPr eaLnBrk="0" hangingPunct="0"/>
            <a:r>
              <a:rPr lang="en-US" dirty="0" smtClean="0">
                <a:solidFill>
                  <a:srgbClr val="FFFF00"/>
                </a:solidFill>
              </a:rPr>
              <a:t>You may remove an Officer from office</a:t>
            </a:r>
            <a:endParaRPr lang="en-US" dirty="0">
              <a:solidFill>
                <a:srgbClr val="FFFF00"/>
              </a:solidFill>
            </a:endParaRPr>
          </a:p>
        </p:txBody>
      </p:sp>
      <p:sp>
        <p:nvSpPr>
          <p:cNvPr id="5" name="Rectangle 2"/>
          <p:cNvSpPr txBox="1">
            <a:spLocks noChangeArrowheads="1"/>
          </p:cNvSpPr>
          <p:nvPr/>
        </p:nvSpPr>
        <p:spPr bwMode="auto">
          <a:xfrm>
            <a:off x="914400" y="12065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mj-lt"/>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ctr" eaLnBrk="1" hangingPunct="1">
              <a:defRPr/>
            </a:pPr>
            <a:r>
              <a:rPr kumimoji="0" lang="en-US" sz="4000" kern="0" dirty="0" smtClean="0">
                <a:solidFill>
                  <a:schemeClr val="bg2">
                    <a:lumMod val="20000"/>
                    <a:lumOff val="80000"/>
                  </a:schemeClr>
                </a:solidFill>
                <a:latin typeface="+mn-lt"/>
                <a:cs typeface="Aharoni" panose="02010803020104030203" pitchFamily="2" charset="-79"/>
              </a:rPr>
              <a:t>Who may suspend a member?</a:t>
            </a:r>
            <a:endParaRPr kumimoji="0" lang="en-US" sz="4000" kern="0" dirty="0">
              <a:solidFill>
                <a:schemeClr val="bg2">
                  <a:lumMod val="20000"/>
                  <a:lumOff val="80000"/>
                </a:schemeClr>
              </a:solidFill>
              <a:latin typeface="+mn-lt"/>
              <a:cs typeface="Aharoni" panose="02010803020104030203" pitchFamily="2" charset="-79"/>
            </a:endParaRPr>
          </a:p>
        </p:txBody>
      </p:sp>
      <p:sp>
        <p:nvSpPr>
          <p:cNvPr id="2" name="Slide Number Placeholder 1"/>
          <p:cNvSpPr>
            <a:spLocks noGrp="1"/>
          </p:cNvSpPr>
          <p:nvPr>
            <p:ph type="sldNum" sz="quarter" idx="12"/>
          </p:nvPr>
        </p:nvSpPr>
        <p:spPr/>
        <p:txBody>
          <a:bodyPr/>
          <a:lstStyle/>
          <a:p>
            <a:pPr>
              <a:defRPr/>
            </a:pPr>
            <a:fld id="{14E0A89A-8609-4597-8AFE-8FA09ADB30BD}" type="slidenum">
              <a:rPr lang="en-US" smtClean="0"/>
              <a:pPr>
                <a:defRPr/>
              </a:pPr>
              <a:t>32</a:t>
            </a:fld>
            <a:endParaRPr lang="en-US" dirty="0"/>
          </a:p>
        </p:txBody>
      </p:sp>
    </p:spTree>
    <p:extLst>
      <p:ext uri="{BB962C8B-B14F-4D97-AF65-F5344CB8AC3E}">
        <p14:creationId xmlns:p14="http://schemas.microsoft.com/office/powerpoint/2010/main" val="368890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915">
                                            <p:txEl>
                                              <p:pRg st="2" end="2"/>
                                            </p:txEl>
                                          </p:spTgt>
                                        </p:tgtEl>
                                        <p:attrNameLst>
                                          <p:attrName>style.visibility</p:attrName>
                                        </p:attrNameLst>
                                      </p:cBhvr>
                                      <p:to>
                                        <p:strVal val="visible"/>
                                      </p:to>
                                    </p:set>
                                    <p:anim calcmode="lin" valueType="num">
                                      <p:cBhvr additive="base">
                                        <p:cTn id="13"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915">
                                            <p:txEl>
                                              <p:pRg st="4" end="4"/>
                                            </p:txEl>
                                          </p:spTgt>
                                        </p:tgtEl>
                                        <p:attrNameLst>
                                          <p:attrName>style.visibility</p:attrName>
                                        </p:attrNameLst>
                                      </p:cBhvr>
                                      <p:to>
                                        <p:strVal val="visible"/>
                                      </p:to>
                                    </p:set>
                                    <p:anim calcmode="lin" valueType="num">
                                      <p:cBhvr additive="base">
                                        <p:cTn id="19"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4"/>
          <p:cNvSpPr txBox="1">
            <a:spLocks noChangeArrowheads="1"/>
          </p:cNvSpPr>
          <p:nvPr/>
        </p:nvSpPr>
        <p:spPr bwMode="auto">
          <a:xfrm>
            <a:off x="1905000" y="1524000"/>
            <a:ext cx="7010400" cy="5016758"/>
          </a:xfrm>
          <a:prstGeom prst="rect">
            <a:avLst/>
          </a:prstGeom>
          <a:noFill/>
          <a:ln w="9525">
            <a:noFill/>
            <a:miter lim="800000"/>
            <a:headEnd/>
            <a:tailEnd/>
          </a:ln>
        </p:spPr>
        <p:txBody>
          <a:bodyPr wrap="square">
            <a:spAutoFit/>
          </a:bodyPr>
          <a:lstStyle/>
          <a:p>
            <a:pPr eaLnBrk="0" hangingPunct="0"/>
            <a:r>
              <a:rPr lang="en-US" sz="3200" dirty="0">
                <a:solidFill>
                  <a:srgbClr val="FFFF00"/>
                </a:solidFill>
              </a:rPr>
              <a:t>DISCIPLINARY RULES </a:t>
            </a:r>
          </a:p>
          <a:p>
            <a:pPr eaLnBrk="0" hangingPunct="0"/>
            <a:r>
              <a:rPr lang="en-US" sz="3200" b="1" dirty="0">
                <a:solidFill>
                  <a:srgbClr val="FFFF00"/>
                </a:solidFill>
              </a:rPr>
              <a:t>Section 209. </a:t>
            </a:r>
            <a:r>
              <a:rPr lang="en-US" sz="3200" dirty="0">
                <a:solidFill>
                  <a:srgbClr val="FFFF00"/>
                </a:solidFill>
              </a:rPr>
              <a:t>In the conduct of all trials and all proceedings incident thereto, the Disciplinary rules adopted by the Grand Encampment shall be observed. </a:t>
            </a:r>
          </a:p>
          <a:p>
            <a:pPr eaLnBrk="0" hangingPunct="0"/>
            <a:endParaRPr lang="en-US" sz="3200" dirty="0">
              <a:solidFill>
                <a:srgbClr val="FFFF00"/>
              </a:solidFill>
            </a:endParaRPr>
          </a:p>
          <a:p>
            <a:pPr eaLnBrk="0" hangingPunct="0"/>
            <a:r>
              <a:rPr lang="en-US" sz="3200" dirty="0">
                <a:solidFill>
                  <a:srgbClr val="FFFF00"/>
                </a:solidFill>
              </a:rPr>
              <a:t>DISCIPLINARY RULES</a:t>
            </a:r>
            <a:r>
              <a:rPr lang="en-US" sz="3200" b="1" dirty="0">
                <a:solidFill>
                  <a:srgbClr val="FFFF00"/>
                </a:solidFill>
              </a:rPr>
              <a:t> </a:t>
            </a:r>
            <a:r>
              <a:rPr lang="en-US" sz="3200" dirty="0">
                <a:solidFill>
                  <a:srgbClr val="FFFF00"/>
                </a:solidFill>
              </a:rPr>
              <a:t>Consisting of Rules Referred to in Section 209 of the Grand Encampment Statutes TRIALS AND PUNISHMENTS OFFENSES </a:t>
            </a:r>
          </a:p>
        </p:txBody>
      </p:sp>
      <p:sp>
        <p:nvSpPr>
          <p:cNvPr id="6" name="Rectangle 2"/>
          <p:cNvSpPr>
            <a:spLocks noGrp="1" noChangeArrowheads="1"/>
          </p:cNvSpPr>
          <p:nvPr>
            <p:ph type="title"/>
          </p:nvPr>
        </p:nvSpPr>
        <p:spPr>
          <a:xfrm>
            <a:off x="1752600" y="457200"/>
            <a:ext cx="6096000" cy="1143000"/>
          </a:xfrm>
        </p:spPr>
        <p:txBody>
          <a:bodyPr/>
          <a:lstStyle/>
          <a:p>
            <a:pPr algn="ctr" eaLnBrk="1" hangingPunct="1">
              <a:defRPr/>
            </a:pPr>
            <a:r>
              <a:rPr lang="en-US" sz="6000" dirty="0">
                <a:solidFill>
                  <a:schemeClr val="tx1"/>
                </a:solidFill>
                <a:latin typeface="Aharoni" panose="02010803020104030203" pitchFamily="2" charset="-79"/>
                <a:cs typeface="Aharoni" panose="02010803020104030203" pitchFamily="2" charset="-79"/>
              </a:rPr>
              <a:t>Discipline</a:t>
            </a:r>
          </a:p>
        </p:txBody>
      </p:sp>
      <p:sp>
        <p:nvSpPr>
          <p:cNvPr id="2" name="Slide Number Placeholder 1"/>
          <p:cNvSpPr>
            <a:spLocks noGrp="1"/>
          </p:cNvSpPr>
          <p:nvPr>
            <p:ph type="sldNum" sz="quarter" idx="12"/>
          </p:nvPr>
        </p:nvSpPr>
        <p:spPr/>
        <p:txBody>
          <a:bodyPr/>
          <a:lstStyle/>
          <a:p>
            <a:pPr>
              <a:defRPr/>
            </a:pPr>
            <a:fld id="{14E0A89A-8609-4597-8AFE-8FA09ADB30BD}" type="slidenum">
              <a:rPr lang="en-US" smtClean="0"/>
              <a:pPr>
                <a:defRPr/>
              </a:pPr>
              <a:t>33</a:t>
            </a:fld>
            <a:endParaRPr lang="en-US" dirty="0"/>
          </a:p>
        </p:txBody>
      </p:sp>
    </p:spTree>
    <p:extLst>
      <p:ext uri="{BB962C8B-B14F-4D97-AF65-F5344CB8AC3E}">
        <p14:creationId xmlns:p14="http://schemas.microsoft.com/office/powerpoint/2010/main" val="35732998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4"/>
          <p:cNvSpPr txBox="1">
            <a:spLocks noChangeArrowheads="1"/>
          </p:cNvSpPr>
          <p:nvPr/>
        </p:nvSpPr>
        <p:spPr bwMode="auto">
          <a:xfrm>
            <a:off x="2057400" y="1752600"/>
            <a:ext cx="7086600" cy="4832092"/>
          </a:xfrm>
          <a:prstGeom prst="rect">
            <a:avLst/>
          </a:prstGeom>
          <a:noFill/>
          <a:ln w="9525">
            <a:noFill/>
            <a:miter lim="800000"/>
            <a:headEnd/>
            <a:tailEnd/>
          </a:ln>
        </p:spPr>
        <p:txBody>
          <a:bodyPr wrap="square">
            <a:spAutoFit/>
          </a:bodyPr>
          <a:lstStyle/>
          <a:p>
            <a:pPr eaLnBrk="0" hangingPunct="0"/>
            <a:r>
              <a:rPr lang="en-US" sz="2800" dirty="0" smtClean="0">
                <a:solidFill>
                  <a:srgbClr val="FFFF00"/>
                </a:solidFill>
              </a:rPr>
              <a:t>Unless </a:t>
            </a:r>
            <a:r>
              <a:rPr lang="en-US" sz="2800" dirty="0">
                <a:solidFill>
                  <a:srgbClr val="FFFF00"/>
                </a:solidFill>
              </a:rPr>
              <a:t>it is a charge specific to Templary, whenever possible, any charges should be referred to and trials conducted by the Grand Lodge of your jurisdiction.</a:t>
            </a:r>
          </a:p>
          <a:p>
            <a:pPr eaLnBrk="0" hangingPunct="0"/>
            <a:endParaRPr lang="en-US" sz="2800" dirty="0">
              <a:solidFill>
                <a:srgbClr val="FFFF00"/>
              </a:solidFill>
            </a:endParaRPr>
          </a:p>
          <a:p>
            <a:pPr eaLnBrk="0" hangingPunct="0"/>
            <a:r>
              <a:rPr lang="en-US" sz="2800" dirty="0">
                <a:solidFill>
                  <a:srgbClr val="FFFF00"/>
                </a:solidFill>
              </a:rPr>
              <a:t>If, for example, it is a criminal offense or un-Masonic conduct, one trial by the Grand Lodge will cover all Masonic Bodies in the jurisdiction. </a:t>
            </a:r>
          </a:p>
          <a:p>
            <a:pPr eaLnBrk="0" hangingPunct="0"/>
            <a:endParaRPr lang="en-US" sz="2800" dirty="0">
              <a:solidFill>
                <a:srgbClr val="FFFF00"/>
              </a:solidFill>
            </a:endParaRPr>
          </a:p>
          <a:p>
            <a:pPr eaLnBrk="0" hangingPunct="0"/>
            <a:r>
              <a:rPr lang="en-US" sz="2800" dirty="0">
                <a:solidFill>
                  <a:srgbClr val="FFFF00"/>
                </a:solidFill>
              </a:rPr>
              <a:t>It is cleaner and much more efficient.</a:t>
            </a:r>
          </a:p>
        </p:txBody>
      </p:sp>
      <p:sp>
        <p:nvSpPr>
          <p:cNvPr id="7" name="Rectangle 2"/>
          <p:cNvSpPr>
            <a:spLocks noGrp="1" noChangeArrowheads="1"/>
          </p:cNvSpPr>
          <p:nvPr>
            <p:ph type="title"/>
          </p:nvPr>
        </p:nvSpPr>
        <p:spPr>
          <a:xfrm>
            <a:off x="1676400" y="533400"/>
            <a:ext cx="6096000" cy="1143000"/>
          </a:xfrm>
        </p:spPr>
        <p:txBody>
          <a:bodyPr/>
          <a:lstStyle/>
          <a:p>
            <a:pPr algn="ctr" eaLnBrk="1" hangingPunct="1">
              <a:defRPr/>
            </a:pPr>
            <a:r>
              <a:rPr lang="en-US" sz="6000" dirty="0">
                <a:solidFill>
                  <a:schemeClr val="tx1"/>
                </a:solidFill>
                <a:latin typeface="Aharoni" panose="02010803020104030203" pitchFamily="2" charset="-79"/>
                <a:cs typeface="Aharoni" panose="02010803020104030203" pitchFamily="2" charset="-79"/>
              </a:rPr>
              <a:t>Discipline</a:t>
            </a:r>
          </a:p>
        </p:txBody>
      </p:sp>
      <p:sp>
        <p:nvSpPr>
          <p:cNvPr id="2" name="Slide Number Placeholder 1"/>
          <p:cNvSpPr>
            <a:spLocks noGrp="1"/>
          </p:cNvSpPr>
          <p:nvPr>
            <p:ph type="sldNum" sz="quarter" idx="12"/>
          </p:nvPr>
        </p:nvSpPr>
        <p:spPr/>
        <p:txBody>
          <a:bodyPr/>
          <a:lstStyle/>
          <a:p>
            <a:pPr>
              <a:defRPr/>
            </a:pPr>
            <a:fld id="{14E0A89A-8609-4597-8AFE-8FA09ADB30BD}" type="slidenum">
              <a:rPr lang="en-US" smtClean="0"/>
              <a:pPr>
                <a:defRPr/>
              </a:pPr>
              <a:t>34</a:t>
            </a:fld>
            <a:endParaRPr lang="en-US" dirty="0"/>
          </a:p>
        </p:txBody>
      </p:sp>
    </p:spTree>
    <p:extLst>
      <p:ext uri="{BB962C8B-B14F-4D97-AF65-F5344CB8AC3E}">
        <p14:creationId xmlns:p14="http://schemas.microsoft.com/office/powerpoint/2010/main" val="263881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p:cTn id="7" dur="1000" fill="hold"/>
                                        <p:tgtEl>
                                          <p:spTgt spid="4403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403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403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403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anim calcmode="lin" valueType="num">
                                      <p:cBhvr>
                                        <p:cTn id="15" dur="1000" fill="hold"/>
                                        <p:tgtEl>
                                          <p:spTgt spid="44035">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44035">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4403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403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44035">
                                            <p:txEl>
                                              <p:pRg st="4" end="4"/>
                                            </p:txEl>
                                          </p:spTgt>
                                        </p:tgtEl>
                                        <p:attrNameLst>
                                          <p:attrName>style.visibility</p:attrName>
                                        </p:attrNameLst>
                                      </p:cBhvr>
                                      <p:to>
                                        <p:strVal val="visible"/>
                                      </p:to>
                                    </p:set>
                                    <p:anim calcmode="lin" valueType="num">
                                      <p:cBhvr>
                                        <p:cTn id="23" dur="1000" fill="hold"/>
                                        <p:tgtEl>
                                          <p:spTgt spid="44035">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44035">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4403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4035">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00200" y="609600"/>
            <a:ext cx="6096000" cy="1143000"/>
          </a:xfrm>
        </p:spPr>
        <p:txBody>
          <a:bodyPr>
            <a:normAutofit/>
          </a:bodyPr>
          <a:lstStyle/>
          <a:p>
            <a:pPr algn="ctr" eaLnBrk="1" hangingPunct="1">
              <a:defRPr/>
            </a:pPr>
            <a:r>
              <a:rPr lang="en-US" sz="7200" dirty="0">
                <a:latin typeface="Aharoni" panose="02010803020104030203" pitchFamily="2" charset="-79"/>
                <a:cs typeface="Aharoni" panose="02010803020104030203" pitchFamily="2" charset="-79"/>
              </a:rPr>
              <a:t>Templar Law</a:t>
            </a:r>
          </a:p>
        </p:txBody>
      </p:sp>
      <p:sp>
        <p:nvSpPr>
          <p:cNvPr id="27651" name="Text Box 7"/>
          <p:cNvSpPr txBox="1">
            <a:spLocks noChangeArrowheads="1"/>
          </p:cNvSpPr>
          <p:nvPr/>
        </p:nvSpPr>
        <p:spPr bwMode="auto">
          <a:xfrm>
            <a:off x="685800" y="2133600"/>
            <a:ext cx="7924800" cy="3323987"/>
          </a:xfrm>
          <a:prstGeom prst="rect">
            <a:avLst/>
          </a:prstGeom>
          <a:noFill/>
          <a:ln w="9525">
            <a:noFill/>
            <a:miter lim="800000"/>
            <a:headEnd/>
            <a:tailEnd/>
          </a:ln>
        </p:spPr>
        <p:txBody>
          <a:bodyPr>
            <a:spAutoFit/>
          </a:bodyPr>
          <a:lstStyle/>
          <a:p>
            <a:pPr algn="ctr" eaLnBrk="0" hangingPunct="0">
              <a:spcBef>
                <a:spcPct val="50000"/>
              </a:spcBef>
            </a:pPr>
            <a:r>
              <a:rPr lang="en-US" sz="6000" b="1" dirty="0" smtClean="0">
                <a:solidFill>
                  <a:schemeClr val="bg2">
                    <a:lumMod val="20000"/>
                    <a:lumOff val="80000"/>
                  </a:schemeClr>
                </a:solidFill>
              </a:rPr>
              <a:t>Law updates</a:t>
            </a:r>
          </a:p>
          <a:p>
            <a:pPr algn="ctr" eaLnBrk="0" hangingPunct="0">
              <a:spcBef>
                <a:spcPct val="50000"/>
              </a:spcBef>
            </a:pPr>
            <a:r>
              <a:rPr lang="en-US" sz="6000" b="1" dirty="0" smtClean="0">
                <a:solidFill>
                  <a:schemeClr val="bg2">
                    <a:lumMod val="20000"/>
                    <a:lumOff val="80000"/>
                  </a:schemeClr>
                </a:solidFill>
              </a:rPr>
              <a:t>Grand Master Decisions</a:t>
            </a:r>
            <a:endParaRPr lang="en-US" sz="6000" b="1" dirty="0">
              <a:solidFill>
                <a:schemeClr val="bg2">
                  <a:lumMod val="20000"/>
                  <a:lumOff val="80000"/>
                </a:schemeClr>
              </a:solidFill>
            </a:endParaRPr>
          </a:p>
        </p:txBody>
      </p:sp>
      <p:sp>
        <p:nvSpPr>
          <p:cNvPr id="2" name="Slide Number Placeholder 1"/>
          <p:cNvSpPr>
            <a:spLocks noGrp="1"/>
          </p:cNvSpPr>
          <p:nvPr>
            <p:ph type="sldNum" sz="quarter" idx="12"/>
          </p:nvPr>
        </p:nvSpPr>
        <p:spPr/>
        <p:txBody>
          <a:bodyPr/>
          <a:lstStyle/>
          <a:p>
            <a:pPr>
              <a:defRPr/>
            </a:pPr>
            <a:fld id="{14E0A89A-8609-4597-8AFE-8FA09ADB30BD}" type="slidenum">
              <a:rPr lang="en-US" smtClean="0"/>
              <a:pPr>
                <a:defRPr/>
              </a:pPr>
              <a:t>35</a:t>
            </a:fld>
            <a:endParaRPr lang="en-US" dirty="0"/>
          </a:p>
        </p:txBody>
      </p:sp>
    </p:spTree>
    <p:extLst>
      <p:ext uri="{BB962C8B-B14F-4D97-AF65-F5344CB8AC3E}">
        <p14:creationId xmlns:p14="http://schemas.microsoft.com/office/powerpoint/2010/main" val="34569351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2015 LEGISLATION</a:t>
            </a:r>
          </a:p>
        </p:txBody>
      </p:sp>
      <p:sp>
        <p:nvSpPr>
          <p:cNvPr id="3" name="Content Placeholder 2"/>
          <p:cNvSpPr>
            <a:spLocks noGrp="1"/>
          </p:cNvSpPr>
          <p:nvPr>
            <p:ph idx="1"/>
          </p:nvPr>
        </p:nvSpPr>
        <p:spPr/>
        <p:txBody>
          <a:bodyPr/>
          <a:lstStyle/>
          <a:p>
            <a:pPr eaLnBrk="1" hangingPunct="1">
              <a:defRPr/>
            </a:pPr>
            <a:r>
              <a:rPr lang="en-US" dirty="0" smtClean="0"/>
              <a:t>Amended Section 258.  Cap and Mantle</a:t>
            </a:r>
          </a:p>
          <a:p>
            <a:pPr eaLnBrk="1" hangingPunct="1">
              <a:defRPr/>
            </a:pPr>
            <a:r>
              <a:rPr lang="en-US" dirty="0" smtClean="0"/>
              <a:t>Mantle -- Authorized jewel of office to be worn suspended from a chain collar (Past Grand Commanders and Grand </a:t>
            </a:r>
            <a:r>
              <a:rPr lang="en-US" dirty="0" err="1" smtClean="0"/>
              <a:t>Commandery</a:t>
            </a:r>
            <a:r>
              <a:rPr lang="en-US" dirty="0" smtClean="0"/>
              <a:t> officers) or simple gold or silver color chain (constituent </a:t>
            </a:r>
            <a:r>
              <a:rPr lang="en-US" dirty="0" err="1" smtClean="0"/>
              <a:t>commanderies</a:t>
            </a:r>
            <a:r>
              <a:rPr lang="en-US" dirty="0" smtClean="0"/>
              <a:t>)</a:t>
            </a:r>
          </a:p>
        </p:txBody>
      </p:sp>
      <p:sp>
        <p:nvSpPr>
          <p:cNvPr id="4" name="Slide Number Placeholder 3"/>
          <p:cNvSpPr>
            <a:spLocks noGrp="1"/>
          </p:cNvSpPr>
          <p:nvPr>
            <p:ph type="sldNum" sz="quarter" idx="12"/>
          </p:nvPr>
        </p:nvSpPr>
        <p:spPr/>
        <p:txBody>
          <a:bodyPr/>
          <a:lstStyle/>
          <a:p>
            <a:pPr>
              <a:defRPr/>
            </a:pPr>
            <a:fld id="{FC98193F-4C14-4E89-9C55-2B62FF7BF62F}" type="slidenum">
              <a:rPr lang="en-US" altLang="en-US"/>
              <a:pPr>
                <a:defRPr/>
              </a:pPr>
              <a:t>36</a:t>
            </a:fld>
            <a:endParaRPr lang="en-US" altLang="en-US"/>
          </a:p>
        </p:txBody>
      </p:sp>
    </p:spTree>
    <p:extLst>
      <p:ext uri="{BB962C8B-B14F-4D97-AF65-F5344CB8AC3E}">
        <p14:creationId xmlns:p14="http://schemas.microsoft.com/office/powerpoint/2010/main" val="256822159"/>
      </p:ext>
    </p:extLst>
  </p:cSld>
  <p:clrMapOvr>
    <a:masterClrMapping/>
  </p:clrMapOvr>
  <p:transition spd="med">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81000"/>
            <a:ext cx="6096000" cy="1143000"/>
          </a:xfrm>
        </p:spPr>
        <p:txBody>
          <a:bodyPr/>
          <a:lstStyle/>
          <a:p>
            <a:pPr algn="ctr">
              <a:defRPr/>
            </a:pPr>
            <a:r>
              <a:rPr lang="en-US" dirty="0" smtClean="0"/>
              <a:t>CHAIN COLLAR FOR GRAND COMMANDERY</a:t>
            </a:r>
            <a:endParaRPr lang="en-US" dirty="0"/>
          </a:p>
        </p:txBody>
      </p:sp>
      <p:pic>
        <p:nvPicPr>
          <p:cNvPr id="19459"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92475" y="1717675"/>
            <a:ext cx="3016250" cy="4530725"/>
          </a:xfrm>
        </p:spPr>
      </p:pic>
      <p:sp>
        <p:nvSpPr>
          <p:cNvPr id="4" name="Slide Number Placeholder 3"/>
          <p:cNvSpPr>
            <a:spLocks noGrp="1"/>
          </p:cNvSpPr>
          <p:nvPr>
            <p:ph type="sldNum" sz="quarter" idx="12"/>
          </p:nvPr>
        </p:nvSpPr>
        <p:spPr/>
        <p:txBody>
          <a:bodyPr/>
          <a:lstStyle/>
          <a:p>
            <a:pPr>
              <a:defRPr/>
            </a:pPr>
            <a:fld id="{05DCAF2C-76BD-4517-9CE4-AFC346D439DC}" type="slidenum">
              <a:rPr lang="en-US" altLang="en-US" smtClean="0"/>
              <a:pPr>
                <a:defRPr/>
              </a:pPr>
              <a:t>37</a:t>
            </a:fld>
            <a:endParaRPr lang="en-US" altLang="en-US"/>
          </a:p>
        </p:txBody>
      </p:sp>
    </p:spTree>
    <p:extLst>
      <p:ext uri="{BB962C8B-B14F-4D97-AF65-F5344CB8AC3E}">
        <p14:creationId xmlns:p14="http://schemas.microsoft.com/office/powerpoint/2010/main" val="3061860309"/>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28600"/>
            <a:ext cx="6858000" cy="1600200"/>
          </a:xfrm>
        </p:spPr>
        <p:txBody>
          <a:bodyPr/>
          <a:lstStyle/>
          <a:p>
            <a:pPr algn="ctr">
              <a:defRPr/>
            </a:pPr>
            <a:r>
              <a:rPr lang="en-US" dirty="0" smtClean="0"/>
              <a:t>CHAIN FOR CONSTITUENT COMMANDERY</a:t>
            </a:r>
            <a:endParaRPr lang="en-US" dirty="0"/>
          </a:p>
        </p:txBody>
      </p:sp>
      <p:pic>
        <p:nvPicPr>
          <p:cNvPr id="20483"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505200" y="1828800"/>
            <a:ext cx="2562225" cy="4530725"/>
          </a:xfrm>
        </p:spPr>
      </p:pic>
      <p:sp>
        <p:nvSpPr>
          <p:cNvPr id="4" name="Slide Number Placeholder 3"/>
          <p:cNvSpPr>
            <a:spLocks noGrp="1"/>
          </p:cNvSpPr>
          <p:nvPr>
            <p:ph type="sldNum" sz="quarter" idx="12"/>
          </p:nvPr>
        </p:nvSpPr>
        <p:spPr/>
        <p:txBody>
          <a:bodyPr/>
          <a:lstStyle/>
          <a:p>
            <a:pPr>
              <a:defRPr/>
            </a:pPr>
            <a:fld id="{995DFDF6-3D9C-4170-B223-20A2AFC27133}" type="slidenum">
              <a:rPr lang="en-US" altLang="en-US" smtClean="0"/>
              <a:pPr>
                <a:defRPr/>
              </a:pPr>
              <a:t>38</a:t>
            </a:fld>
            <a:endParaRPr lang="en-US" altLang="en-US"/>
          </a:p>
        </p:txBody>
      </p:sp>
    </p:spTree>
    <p:extLst>
      <p:ext uri="{BB962C8B-B14F-4D97-AF65-F5344CB8AC3E}">
        <p14:creationId xmlns:p14="http://schemas.microsoft.com/office/powerpoint/2010/main" val="527918110"/>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0200" y="609600"/>
            <a:ext cx="6096000" cy="1143000"/>
          </a:xfrm>
        </p:spPr>
        <p:txBody>
          <a:bodyPr/>
          <a:lstStyle/>
          <a:p>
            <a:pPr algn="ctr"/>
            <a:r>
              <a:rPr lang="en-US" dirty="0" smtClean="0"/>
              <a:t>The End</a:t>
            </a:r>
            <a:endParaRPr lang="en-US" dirty="0"/>
          </a:p>
        </p:txBody>
      </p:sp>
      <p:pic>
        <p:nvPicPr>
          <p:cNvPr id="28674" name="Picture 3"/>
          <p:cNvPicPr>
            <a:picLocks noGrp="1" noChangeAspect="1" noChangeArrowheads="1"/>
          </p:cNvPicPr>
          <p:nvPr>
            <p:ph idx="1"/>
          </p:nvPr>
        </p:nvPicPr>
        <p:blipFill>
          <a:blip r:embed="rId2">
            <a:clrChange>
              <a:clrFrom>
                <a:srgbClr val="FFFFFF"/>
              </a:clrFrom>
              <a:clrTo>
                <a:srgbClr val="FFFFFF">
                  <a:alpha val="0"/>
                </a:srgbClr>
              </a:clrTo>
            </a:clrChange>
          </a:blip>
          <a:stretch>
            <a:fillRect/>
          </a:stretch>
        </p:blipFill>
        <p:spPr>
          <a:xfrm>
            <a:off x="3200400" y="1905000"/>
            <a:ext cx="3099521" cy="3886200"/>
          </a:xfrm>
        </p:spPr>
      </p:pic>
      <p:sp>
        <p:nvSpPr>
          <p:cNvPr id="2" name="Slide Number Placeholder 1"/>
          <p:cNvSpPr>
            <a:spLocks noGrp="1"/>
          </p:cNvSpPr>
          <p:nvPr>
            <p:ph type="sldNum" sz="quarter" idx="12"/>
          </p:nvPr>
        </p:nvSpPr>
        <p:spPr/>
        <p:txBody>
          <a:bodyPr/>
          <a:lstStyle/>
          <a:p>
            <a:pPr>
              <a:defRPr/>
            </a:pPr>
            <a:fld id="{14E0A89A-8609-4597-8AFE-8FA09ADB30BD}" type="slidenum">
              <a:rPr lang="en-US" smtClean="0"/>
              <a:pPr>
                <a:defRPr/>
              </a:pPr>
              <a:t>39</a:t>
            </a:fld>
            <a:endParaRPr lang="en-US" dirty="0"/>
          </a:p>
        </p:txBody>
      </p:sp>
    </p:spTree>
    <p:extLst>
      <p:ext uri="{BB962C8B-B14F-4D97-AF65-F5344CB8AC3E}">
        <p14:creationId xmlns:p14="http://schemas.microsoft.com/office/powerpoint/2010/main" val="2416707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676400"/>
            <a:ext cx="8153400" cy="1905000"/>
          </a:xfrm>
        </p:spPr>
        <p:txBody>
          <a:bodyPr/>
          <a:lstStyle/>
          <a:p>
            <a:r>
              <a:rPr lang="en-US" sz="4000" b="1" dirty="0" smtClean="0">
                <a:solidFill>
                  <a:schemeClr val="bg2">
                    <a:lumMod val="20000"/>
                    <a:lumOff val="80000"/>
                  </a:schemeClr>
                </a:solidFill>
              </a:rPr>
              <a:t>Who is eligible to be a </a:t>
            </a:r>
            <a:r>
              <a:rPr lang="en-US" sz="4000" b="1" dirty="0">
                <a:solidFill>
                  <a:schemeClr val="bg2">
                    <a:lumMod val="20000"/>
                    <a:lumOff val="80000"/>
                  </a:schemeClr>
                </a:solidFill>
              </a:rPr>
              <a:t>G</a:t>
            </a:r>
            <a:r>
              <a:rPr lang="en-US" sz="4000" b="1" dirty="0" smtClean="0">
                <a:solidFill>
                  <a:schemeClr val="bg2">
                    <a:lumMod val="20000"/>
                    <a:lumOff val="80000"/>
                  </a:schemeClr>
                </a:solidFill>
              </a:rPr>
              <a:t>rand Commandery Officer</a:t>
            </a:r>
          </a:p>
        </p:txBody>
      </p:sp>
      <p:sp>
        <p:nvSpPr>
          <p:cNvPr id="28675" name="Text Box 4"/>
          <p:cNvSpPr txBox="1">
            <a:spLocks noChangeArrowheads="1"/>
          </p:cNvSpPr>
          <p:nvPr/>
        </p:nvSpPr>
        <p:spPr bwMode="auto">
          <a:xfrm>
            <a:off x="2133600" y="3920836"/>
            <a:ext cx="7142810" cy="1200329"/>
          </a:xfrm>
          <a:prstGeom prst="rect">
            <a:avLst/>
          </a:prstGeom>
          <a:noFill/>
          <a:ln w="9525">
            <a:noFill/>
            <a:miter lim="800000"/>
            <a:headEnd/>
            <a:tailEnd/>
          </a:ln>
        </p:spPr>
        <p:txBody>
          <a:bodyPr wrap="square">
            <a:spAutoFit/>
          </a:bodyPr>
          <a:lstStyle/>
          <a:p>
            <a:pPr eaLnBrk="0" hangingPunct="0">
              <a:spcBef>
                <a:spcPct val="50000"/>
              </a:spcBef>
            </a:pPr>
            <a:r>
              <a:rPr lang="en-US" sz="3600" dirty="0" smtClean="0">
                <a:solidFill>
                  <a:srgbClr val="FFFF00"/>
                </a:solidFill>
              </a:rPr>
              <a:t>Any member of the Grand Commandery</a:t>
            </a:r>
            <a:endParaRPr lang="en-US" sz="3200" dirty="0">
              <a:solidFill>
                <a:srgbClr val="FFFF00"/>
              </a:solidFill>
            </a:endParaRPr>
          </a:p>
        </p:txBody>
      </p:sp>
      <p:sp>
        <p:nvSpPr>
          <p:cNvPr id="3" name="Slide Number Placeholder 2"/>
          <p:cNvSpPr>
            <a:spLocks noGrp="1"/>
          </p:cNvSpPr>
          <p:nvPr>
            <p:ph type="sldNum" sz="quarter" idx="12"/>
          </p:nvPr>
        </p:nvSpPr>
        <p:spPr/>
        <p:txBody>
          <a:bodyPr/>
          <a:lstStyle/>
          <a:p>
            <a:pPr>
              <a:defRPr/>
            </a:pPr>
            <a:fld id="{14E0A89A-8609-4597-8AFE-8FA09ADB30BD}" type="slidenum">
              <a:rPr lang="en-US" smtClean="0"/>
              <a:pPr>
                <a:defRPr/>
              </a:pPr>
              <a:t>4</a:t>
            </a:fld>
            <a:endParaRPr lang="en-US" dirty="0"/>
          </a:p>
        </p:txBody>
      </p:sp>
      <p:sp>
        <p:nvSpPr>
          <p:cNvPr id="8" name="Rectangle 2"/>
          <p:cNvSpPr>
            <a:spLocks noGrp="1" noChangeArrowheads="1"/>
          </p:cNvSpPr>
          <p:nvPr>
            <p:ph type="title"/>
          </p:nvPr>
        </p:nvSpPr>
        <p:spPr>
          <a:xfrm>
            <a:off x="1600200" y="609600"/>
            <a:ext cx="6096000" cy="1143000"/>
          </a:xfrm>
        </p:spPr>
        <p:txBody>
          <a:bodyPr/>
          <a:lstStyle/>
          <a:p>
            <a:pPr algn="ctr" eaLnBrk="1" hangingPunct="1">
              <a:defRPr/>
            </a:pPr>
            <a:r>
              <a:rPr lang="en-US" sz="6000" dirty="0" smtClean="0">
                <a:solidFill>
                  <a:schemeClr val="tx1"/>
                </a:solidFill>
                <a:latin typeface="Aharoni" panose="02010803020104030203" pitchFamily="2" charset="-79"/>
                <a:cs typeface="Aharoni" panose="02010803020104030203" pitchFamily="2" charset="-79"/>
              </a:rPr>
              <a:t>Officers</a:t>
            </a:r>
            <a:endParaRPr lang="en-US" sz="6000" dirty="0"/>
          </a:p>
        </p:txBody>
      </p:sp>
    </p:spTree>
    <p:extLst>
      <p:ext uri="{BB962C8B-B14F-4D97-AF65-F5344CB8AC3E}">
        <p14:creationId xmlns:p14="http://schemas.microsoft.com/office/powerpoint/2010/main" val="384494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8675"/>
                                        </p:tgtEl>
                                        <p:attrNameLst>
                                          <p:attrName>style.visibility</p:attrName>
                                        </p:attrNameLst>
                                      </p:cBhvr>
                                      <p:to>
                                        <p:strVal val="visible"/>
                                      </p:to>
                                    </p:set>
                                    <p:animEffect transition="in" filter="fade">
                                      <p:cBhvr>
                                        <p:cTn id="13"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00200" y="304800"/>
            <a:ext cx="6096000" cy="1524000"/>
          </a:xfrm>
        </p:spPr>
        <p:txBody>
          <a:bodyPr/>
          <a:lstStyle/>
          <a:p>
            <a:pPr algn="ctr" eaLnBrk="1" hangingPunct="1">
              <a:defRPr/>
            </a:pPr>
            <a:r>
              <a:rPr lang="en-US" sz="6000" dirty="0" smtClean="0">
                <a:solidFill>
                  <a:schemeClr val="tx1"/>
                </a:solidFill>
                <a:latin typeface="Aharoni" panose="02010803020104030203" pitchFamily="2" charset="-79"/>
                <a:cs typeface="Aharoni" panose="02010803020104030203" pitchFamily="2" charset="-79"/>
              </a:rPr>
              <a:t>Grand Master Decision 8</a:t>
            </a:r>
            <a:endParaRPr lang="en-US" sz="6000" dirty="0"/>
          </a:p>
        </p:txBody>
      </p:sp>
      <p:sp>
        <p:nvSpPr>
          <p:cNvPr id="2" name="Content Placeholder 1"/>
          <p:cNvSpPr>
            <a:spLocks noGrp="1"/>
          </p:cNvSpPr>
          <p:nvPr>
            <p:ph idx="1"/>
          </p:nvPr>
        </p:nvSpPr>
        <p:spPr>
          <a:xfrm>
            <a:off x="762000" y="1828800"/>
            <a:ext cx="8153400" cy="1295400"/>
          </a:xfrm>
        </p:spPr>
        <p:txBody>
          <a:bodyPr/>
          <a:lstStyle/>
          <a:p>
            <a:r>
              <a:rPr lang="en-US" sz="4000" dirty="0" smtClean="0">
                <a:solidFill>
                  <a:schemeClr val="bg2">
                    <a:lumMod val="20000"/>
                    <a:lumOff val="80000"/>
                  </a:schemeClr>
                </a:solidFill>
              </a:rPr>
              <a:t>Additional requirements for Templar office</a:t>
            </a:r>
            <a:endParaRPr lang="en-US" sz="4000" dirty="0">
              <a:solidFill>
                <a:schemeClr val="bg2">
                  <a:lumMod val="20000"/>
                  <a:lumOff val="80000"/>
                </a:schemeClr>
              </a:solidFill>
            </a:endParaRPr>
          </a:p>
        </p:txBody>
      </p:sp>
      <p:sp>
        <p:nvSpPr>
          <p:cNvPr id="28675" name="Text Box 4"/>
          <p:cNvSpPr txBox="1">
            <a:spLocks noChangeArrowheads="1"/>
          </p:cNvSpPr>
          <p:nvPr/>
        </p:nvSpPr>
        <p:spPr bwMode="auto">
          <a:xfrm>
            <a:off x="2001190" y="3200400"/>
            <a:ext cx="7142810" cy="1754326"/>
          </a:xfrm>
          <a:prstGeom prst="rect">
            <a:avLst/>
          </a:prstGeom>
          <a:noFill/>
          <a:ln w="9525">
            <a:noFill/>
            <a:miter lim="800000"/>
            <a:headEnd/>
            <a:tailEnd/>
          </a:ln>
        </p:spPr>
        <p:txBody>
          <a:bodyPr wrap="square">
            <a:spAutoFit/>
          </a:bodyPr>
          <a:lstStyle/>
          <a:p>
            <a:pPr eaLnBrk="0" hangingPunct="0">
              <a:spcBef>
                <a:spcPct val="50000"/>
              </a:spcBef>
            </a:pPr>
            <a:r>
              <a:rPr lang="en-US" dirty="0" smtClean="0">
                <a:solidFill>
                  <a:srgbClr val="FFFF00"/>
                </a:solidFill>
              </a:rPr>
              <a:t>Any member eligible for office under Grand Encampment Constitution is eligible for office</a:t>
            </a:r>
            <a:endParaRPr lang="en-US" sz="3200" dirty="0">
              <a:solidFill>
                <a:srgbClr val="FFFF00"/>
              </a:solidFill>
            </a:endParaRPr>
          </a:p>
        </p:txBody>
      </p:sp>
      <p:sp>
        <p:nvSpPr>
          <p:cNvPr id="3" name="Slide Number Placeholder 2"/>
          <p:cNvSpPr>
            <a:spLocks noGrp="1"/>
          </p:cNvSpPr>
          <p:nvPr>
            <p:ph type="sldNum" sz="quarter" idx="12"/>
          </p:nvPr>
        </p:nvSpPr>
        <p:spPr/>
        <p:txBody>
          <a:bodyPr/>
          <a:lstStyle/>
          <a:p>
            <a:pPr>
              <a:defRPr/>
            </a:pPr>
            <a:fld id="{14E0A89A-8609-4597-8AFE-8FA09ADB30BD}" type="slidenum">
              <a:rPr lang="en-US" smtClean="0"/>
              <a:pPr>
                <a:defRPr/>
              </a:pPr>
              <a:t>5</a:t>
            </a:fld>
            <a:endParaRPr lang="en-US" dirty="0"/>
          </a:p>
        </p:txBody>
      </p:sp>
      <p:sp>
        <p:nvSpPr>
          <p:cNvPr id="7" name="Text Box 4"/>
          <p:cNvSpPr txBox="1">
            <a:spLocks noChangeArrowheads="1"/>
          </p:cNvSpPr>
          <p:nvPr/>
        </p:nvSpPr>
        <p:spPr bwMode="auto">
          <a:xfrm>
            <a:off x="2001190" y="5257800"/>
            <a:ext cx="7142810" cy="1200329"/>
          </a:xfrm>
          <a:prstGeom prst="rect">
            <a:avLst/>
          </a:prstGeom>
          <a:noFill/>
          <a:ln w="9525">
            <a:noFill/>
            <a:miter lim="800000"/>
            <a:headEnd/>
            <a:tailEnd/>
          </a:ln>
        </p:spPr>
        <p:txBody>
          <a:bodyPr wrap="square">
            <a:spAutoFit/>
          </a:bodyPr>
          <a:lstStyle/>
          <a:p>
            <a:pPr eaLnBrk="0" hangingPunct="0">
              <a:spcBef>
                <a:spcPct val="50000"/>
              </a:spcBef>
            </a:pPr>
            <a:r>
              <a:rPr lang="en-US" dirty="0" smtClean="0">
                <a:solidFill>
                  <a:srgbClr val="FFFF00"/>
                </a:solidFill>
              </a:rPr>
              <a:t>May not impose additional requirements or prohibitions</a:t>
            </a:r>
            <a:endParaRPr lang="en-US" sz="3200" dirty="0">
              <a:solidFill>
                <a:srgbClr val="FFFF00"/>
              </a:solidFill>
            </a:endParaRPr>
          </a:p>
        </p:txBody>
      </p:sp>
    </p:spTree>
    <p:extLst>
      <p:ext uri="{BB962C8B-B14F-4D97-AF65-F5344CB8AC3E}">
        <p14:creationId xmlns:p14="http://schemas.microsoft.com/office/powerpoint/2010/main" val="346109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8675"/>
                                        </p:tgtEl>
                                        <p:attrNameLst>
                                          <p:attrName>style.visibility</p:attrName>
                                        </p:attrNameLst>
                                      </p:cBhvr>
                                      <p:to>
                                        <p:strVal val="visible"/>
                                      </p:to>
                                    </p:set>
                                    <p:animEffect transition="in" filter="fade">
                                      <p:cBhvr>
                                        <p:cTn id="13" dur="500"/>
                                        <p:tgtEl>
                                          <p:spTgt spid="2867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00200" y="609600"/>
            <a:ext cx="6096000" cy="1143000"/>
          </a:xfrm>
        </p:spPr>
        <p:txBody>
          <a:bodyPr/>
          <a:lstStyle/>
          <a:p>
            <a:pPr algn="ctr" eaLnBrk="1" hangingPunct="1">
              <a:defRPr/>
            </a:pPr>
            <a:r>
              <a:rPr lang="en-US" sz="6000" dirty="0" smtClean="0">
                <a:solidFill>
                  <a:schemeClr val="tx1"/>
                </a:solidFill>
                <a:latin typeface="Aharoni" panose="02010803020104030203" pitchFamily="2" charset="-79"/>
                <a:cs typeface="Aharoni" panose="02010803020104030203" pitchFamily="2" charset="-79"/>
              </a:rPr>
              <a:t>KTCH</a:t>
            </a:r>
            <a:endParaRPr lang="en-US" sz="6000" dirty="0"/>
          </a:p>
        </p:txBody>
      </p:sp>
      <p:sp>
        <p:nvSpPr>
          <p:cNvPr id="2" name="Content Placeholder 1"/>
          <p:cNvSpPr>
            <a:spLocks noGrp="1"/>
          </p:cNvSpPr>
          <p:nvPr>
            <p:ph idx="1"/>
          </p:nvPr>
        </p:nvSpPr>
        <p:spPr>
          <a:xfrm>
            <a:off x="762000" y="1676400"/>
            <a:ext cx="8153400" cy="1905000"/>
          </a:xfrm>
        </p:spPr>
        <p:txBody>
          <a:bodyPr/>
          <a:lstStyle/>
          <a:p>
            <a:r>
              <a:rPr lang="en-US" sz="4000" b="1" dirty="0" smtClean="0">
                <a:solidFill>
                  <a:schemeClr val="bg2">
                    <a:lumMod val="20000"/>
                    <a:lumOff val="80000"/>
                  </a:schemeClr>
                </a:solidFill>
              </a:rPr>
              <a:t>Who is eligible for the Knight Templar Cross of Honor?</a:t>
            </a:r>
          </a:p>
        </p:txBody>
      </p:sp>
      <p:sp>
        <p:nvSpPr>
          <p:cNvPr id="28675" name="Text Box 4"/>
          <p:cNvSpPr txBox="1">
            <a:spLocks noChangeArrowheads="1"/>
          </p:cNvSpPr>
          <p:nvPr/>
        </p:nvSpPr>
        <p:spPr bwMode="auto">
          <a:xfrm>
            <a:off x="2133600" y="3920836"/>
            <a:ext cx="7142810" cy="1754326"/>
          </a:xfrm>
          <a:prstGeom prst="rect">
            <a:avLst/>
          </a:prstGeom>
          <a:noFill/>
          <a:ln w="9525">
            <a:noFill/>
            <a:miter lim="800000"/>
            <a:headEnd/>
            <a:tailEnd/>
          </a:ln>
        </p:spPr>
        <p:txBody>
          <a:bodyPr wrap="square">
            <a:spAutoFit/>
          </a:bodyPr>
          <a:lstStyle/>
          <a:p>
            <a:pPr eaLnBrk="0" hangingPunct="0">
              <a:spcBef>
                <a:spcPct val="50000"/>
              </a:spcBef>
            </a:pPr>
            <a:r>
              <a:rPr lang="en-US" sz="3600" dirty="0" smtClean="0">
                <a:solidFill>
                  <a:srgbClr val="FFFF00"/>
                </a:solidFill>
              </a:rPr>
              <a:t>A Sir Knight who has never held elective office in a Grand Commandery</a:t>
            </a:r>
            <a:endParaRPr lang="en-US" sz="3200" dirty="0">
              <a:solidFill>
                <a:srgbClr val="FFFF00"/>
              </a:solidFill>
            </a:endParaRPr>
          </a:p>
        </p:txBody>
      </p:sp>
      <p:sp>
        <p:nvSpPr>
          <p:cNvPr id="3" name="Slide Number Placeholder 2"/>
          <p:cNvSpPr>
            <a:spLocks noGrp="1"/>
          </p:cNvSpPr>
          <p:nvPr>
            <p:ph type="sldNum" sz="quarter" idx="12"/>
          </p:nvPr>
        </p:nvSpPr>
        <p:spPr/>
        <p:txBody>
          <a:bodyPr/>
          <a:lstStyle/>
          <a:p>
            <a:pPr>
              <a:defRPr/>
            </a:pPr>
            <a:fld id="{14E0A89A-8609-4597-8AFE-8FA09ADB30BD}" type="slidenum">
              <a:rPr lang="en-US" smtClean="0"/>
              <a:pPr>
                <a:defRPr/>
              </a:pPr>
              <a:t>6</a:t>
            </a:fld>
            <a:endParaRPr lang="en-US" dirty="0"/>
          </a:p>
        </p:txBody>
      </p:sp>
    </p:spTree>
    <p:extLst>
      <p:ext uri="{BB962C8B-B14F-4D97-AF65-F5344CB8AC3E}">
        <p14:creationId xmlns:p14="http://schemas.microsoft.com/office/powerpoint/2010/main" val="349827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8675"/>
                                        </p:tgtEl>
                                        <p:attrNameLst>
                                          <p:attrName>style.visibility</p:attrName>
                                        </p:attrNameLst>
                                      </p:cBhvr>
                                      <p:to>
                                        <p:strVal val="visible"/>
                                      </p:to>
                                    </p:set>
                                    <p:animEffect transition="in" filter="fade">
                                      <p:cBhvr>
                                        <p:cTn id="13"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00200" y="609600"/>
            <a:ext cx="6096000" cy="1143000"/>
          </a:xfrm>
        </p:spPr>
        <p:txBody>
          <a:bodyPr/>
          <a:lstStyle/>
          <a:p>
            <a:pPr algn="ctr" eaLnBrk="1" hangingPunct="1">
              <a:defRPr/>
            </a:pPr>
            <a:r>
              <a:rPr lang="en-US" sz="6000" dirty="0" smtClean="0">
                <a:solidFill>
                  <a:schemeClr val="tx1"/>
                </a:solidFill>
                <a:latin typeface="Aharoni" panose="02010803020104030203" pitchFamily="2" charset="-79"/>
                <a:cs typeface="Aharoni" panose="02010803020104030203" pitchFamily="2" charset="-79"/>
              </a:rPr>
              <a:t>KTCH</a:t>
            </a:r>
            <a:endParaRPr lang="en-US" sz="6000" dirty="0"/>
          </a:p>
        </p:txBody>
      </p:sp>
      <p:sp>
        <p:nvSpPr>
          <p:cNvPr id="2" name="Content Placeholder 1"/>
          <p:cNvSpPr>
            <a:spLocks noGrp="1"/>
          </p:cNvSpPr>
          <p:nvPr>
            <p:ph idx="1"/>
          </p:nvPr>
        </p:nvSpPr>
        <p:spPr>
          <a:xfrm>
            <a:off x="762000" y="1676400"/>
            <a:ext cx="8153400" cy="1905000"/>
          </a:xfrm>
        </p:spPr>
        <p:txBody>
          <a:bodyPr/>
          <a:lstStyle/>
          <a:p>
            <a:r>
              <a:rPr lang="en-US" sz="4000" b="1" dirty="0" smtClean="0">
                <a:solidFill>
                  <a:schemeClr val="bg2">
                    <a:lumMod val="20000"/>
                    <a:lumOff val="80000"/>
                  </a:schemeClr>
                </a:solidFill>
              </a:rPr>
              <a:t>How are nominations for the Knight Templar Cross of Honor made?</a:t>
            </a:r>
          </a:p>
        </p:txBody>
      </p:sp>
      <p:sp>
        <p:nvSpPr>
          <p:cNvPr id="28675" name="Text Box 4"/>
          <p:cNvSpPr txBox="1">
            <a:spLocks noChangeArrowheads="1"/>
          </p:cNvSpPr>
          <p:nvPr/>
        </p:nvSpPr>
        <p:spPr bwMode="auto">
          <a:xfrm>
            <a:off x="2001190" y="3886200"/>
            <a:ext cx="7142810" cy="1477328"/>
          </a:xfrm>
          <a:prstGeom prst="rect">
            <a:avLst/>
          </a:prstGeom>
          <a:noFill/>
          <a:ln w="9525">
            <a:noFill/>
            <a:miter lim="800000"/>
            <a:headEnd/>
            <a:tailEnd/>
          </a:ln>
        </p:spPr>
        <p:txBody>
          <a:bodyPr wrap="square">
            <a:spAutoFit/>
          </a:bodyPr>
          <a:lstStyle/>
          <a:p>
            <a:pPr eaLnBrk="0" hangingPunct="0">
              <a:spcBef>
                <a:spcPct val="50000"/>
              </a:spcBef>
            </a:pPr>
            <a:r>
              <a:rPr lang="en-US" sz="3600" dirty="0" smtClean="0">
                <a:solidFill>
                  <a:srgbClr val="FFFF00"/>
                </a:solidFill>
              </a:rPr>
              <a:t>Nominated by the Commandery</a:t>
            </a:r>
          </a:p>
          <a:p>
            <a:pPr eaLnBrk="0" hangingPunct="0">
              <a:spcBef>
                <a:spcPct val="50000"/>
              </a:spcBef>
            </a:pPr>
            <a:r>
              <a:rPr lang="en-US" dirty="0" smtClean="0">
                <a:solidFill>
                  <a:srgbClr val="FFFF00"/>
                </a:solidFill>
              </a:rPr>
              <a:t>Approved by Grand Commander</a:t>
            </a:r>
            <a:endParaRPr lang="en-US" sz="3200" dirty="0">
              <a:solidFill>
                <a:srgbClr val="FFFF00"/>
              </a:solidFill>
            </a:endParaRPr>
          </a:p>
        </p:txBody>
      </p:sp>
      <p:sp>
        <p:nvSpPr>
          <p:cNvPr id="3" name="Slide Number Placeholder 2"/>
          <p:cNvSpPr>
            <a:spLocks noGrp="1"/>
          </p:cNvSpPr>
          <p:nvPr>
            <p:ph type="sldNum" sz="quarter" idx="12"/>
          </p:nvPr>
        </p:nvSpPr>
        <p:spPr/>
        <p:txBody>
          <a:bodyPr/>
          <a:lstStyle/>
          <a:p>
            <a:pPr>
              <a:defRPr/>
            </a:pPr>
            <a:fld id="{14E0A89A-8609-4597-8AFE-8FA09ADB30BD}" type="slidenum">
              <a:rPr lang="en-US" smtClean="0"/>
              <a:pPr>
                <a:defRPr/>
              </a:pPr>
              <a:t>7</a:t>
            </a:fld>
            <a:endParaRPr lang="en-US" dirty="0"/>
          </a:p>
        </p:txBody>
      </p:sp>
    </p:spTree>
    <p:extLst>
      <p:ext uri="{BB962C8B-B14F-4D97-AF65-F5344CB8AC3E}">
        <p14:creationId xmlns:p14="http://schemas.microsoft.com/office/powerpoint/2010/main" val="316042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8675"/>
                                        </p:tgtEl>
                                        <p:attrNameLst>
                                          <p:attrName>style.visibility</p:attrName>
                                        </p:attrNameLst>
                                      </p:cBhvr>
                                      <p:to>
                                        <p:strVal val="visible"/>
                                      </p:to>
                                    </p:set>
                                    <p:animEffect transition="in" filter="fade">
                                      <p:cBhvr>
                                        <p:cTn id="13"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00200" y="609600"/>
            <a:ext cx="6096000" cy="1143000"/>
          </a:xfrm>
        </p:spPr>
        <p:txBody>
          <a:bodyPr/>
          <a:lstStyle/>
          <a:p>
            <a:pPr algn="ctr" eaLnBrk="1" hangingPunct="1">
              <a:defRPr/>
            </a:pPr>
            <a:r>
              <a:rPr lang="en-US" sz="6000" dirty="0" smtClean="0">
                <a:solidFill>
                  <a:schemeClr val="tx1"/>
                </a:solidFill>
                <a:latin typeface="Aharoni" panose="02010803020104030203" pitchFamily="2" charset="-79"/>
                <a:cs typeface="Aharoni" panose="02010803020104030203" pitchFamily="2" charset="-79"/>
              </a:rPr>
              <a:t>Jewels</a:t>
            </a:r>
            <a:endParaRPr lang="en-US" sz="6000" dirty="0"/>
          </a:p>
        </p:txBody>
      </p:sp>
      <p:sp>
        <p:nvSpPr>
          <p:cNvPr id="2" name="Content Placeholder 1"/>
          <p:cNvSpPr>
            <a:spLocks noGrp="1"/>
          </p:cNvSpPr>
          <p:nvPr>
            <p:ph idx="1"/>
          </p:nvPr>
        </p:nvSpPr>
        <p:spPr>
          <a:xfrm>
            <a:off x="838200" y="1625600"/>
            <a:ext cx="8153400" cy="1600200"/>
          </a:xfrm>
        </p:spPr>
        <p:txBody>
          <a:bodyPr/>
          <a:lstStyle/>
          <a:p>
            <a:r>
              <a:rPr lang="en-US" sz="4000" b="1" dirty="0" smtClean="0">
                <a:solidFill>
                  <a:schemeClr val="bg2">
                    <a:lumMod val="20000"/>
                    <a:lumOff val="80000"/>
                  </a:schemeClr>
                </a:solidFill>
              </a:rPr>
              <a:t>Where may jewels be worn on the uniform?</a:t>
            </a:r>
          </a:p>
        </p:txBody>
      </p:sp>
      <p:sp>
        <p:nvSpPr>
          <p:cNvPr id="28675" name="Text Box 4"/>
          <p:cNvSpPr txBox="1">
            <a:spLocks noChangeArrowheads="1"/>
          </p:cNvSpPr>
          <p:nvPr/>
        </p:nvSpPr>
        <p:spPr bwMode="auto">
          <a:xfrm>
            <a:off x="1828800" y="2895600"/>
            <a:ext cx="7356763" cy="3539430"/>
          </a:xfrm>
          <a:prstGeom prst="rect">
            <a:avLst/>
          </a:prstGeom>
          <a:noFill/>
          <a:ln w="9525">
            <a:noFill/>
            <a:miter lim="800000"/>
            <a:headEnd/>
            <a:tailEnd/>
          </a:ln>
        </p:spPr>
        <p:txBody>
          <a:bodyPr wrap="square">
            <a:spAutoFit/>
          </a:bodyPr>
          <a:lstStyle/>
          <a:p>
            <a:r>
              <a:rPr lang="en-US" sz="3200" dirty="0">
                <a:solidFill>
                  <a:srgbClr val="FFFF00"/>
                </a:solidFill>
              </a:rPr>
              <a:t>Section 301.  Only Templar Jewels are to be worn on the Templar Uniform. Jewels of office, meritorious jewels, badge of Commanderies, Malta and Red Cross jewel may be worn on the left breast, placed in the order named, from the wearer's right to left. (1985, p. 75-80)</a:t>
            </a:r>
          </a:p>
        </p:txBody>
      </p:sp>
      <p:sp>
        <p:nvSpPr>
          <p:cNvPr id="3" name="Slide Number Placeholder 2"/>
          <p:cNvSpPr>
            <a:spLocks noGrp="1"/>
          </p:cNvSpPr>
          <p:nvPr>
            <p:ph type="sldNum" sz="quarter" idx="12"/>
          </p:nvPr>
        </p:nvSpPr>
        <p:spPr/>
        <p:txBody>
          <a:bodyPr/>
          <a:lstStyle/>
          <a:p>
            <a:pPr>
              <a:defRPr/>
            </a:pPr>
            <a:fld id="{14E0A89A-8609-4597-8AFE-8FA09ADB30BD}" type="slidenum">
              <a:rPr lang="en-US" smtClean="0"/>
              <a:pPr>
                <a:defRPr/>
              </a:pPr>
              <a:t>8</a:t>
            </a:fld>
            <a:endParaRPr lang="en-US" dirty="0"/>
          </a:p>
        </p:txBody>
      </p:sp>
    </p:spTree>
    <p:extLst>
      <p:ext uri="{BB962C8B-B14F-4D97-AF65-F5344CB8AC3E}">
        <p14:creationId xmlns:p14="http://schemas.microsoft.com/office/powerpoint/2010/main" val="426423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8675"/>
                                        </p:tgtEl>
                                        <p:attrNameLst>
                                          <p:attrName>style.visibility</p:attrName>
                                        </p:attrNameLst>
                                      </p:cBhvr>
                                      <p:to>
                                        <p:strVal val="visible"/>
                                      </p:to>
                                    </p:set>
                                    <p:animEffect transition="in" filter="fade">
                                      <p:cBhvr>
                                        <p:cTn id="13"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5"/>
          <p:cNvSpPr>
            <a:spLocks noGrp="1" noChangeArrowheads="1"/>
          </p:cNvSpPr>
          <p:nvPr>
            <p:ph type="title"/>
          </p:nvPr>
        </p:nvSpPr>
        <p:spPr/>
        <p:txBody>
          <a:bodyPr/>
          <a:lstStyle/>
          <a:p>
            <a:pPr eaLnBrk="1" hangingPunct="1">
              <a:defRPr/>
            </a:pPr>
            <a:r>
              <a:rPr lang="en-US" altLang="en-US" smtClean="0"/>
              <a:t>ORDER OF JEWELS</a:t>
            </a:r>
          </a:p>
        </p:txBody>
      </p:sp>
      <p:pic>
        <p:nvPicPr>
          <p:cNvPr id="32771" name="Picture 4" descr="uniformphotos_000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90800" y="1981200"/>
            <a:ext cx="5492750" cy="3767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p:cNvSpPr>
            <a:spLocks noGrp="1"/>
          </p:cNvSpPr>
          <p:nvPr>
            <p:ph type="sldNum" sz="quarter" idx="12"/>
          </p:nvPr>
        </p:nvSpPr>
        <p:spPr/>
        <p:txBody>
          <a:bodyPr/>
          <a:lstStyle/>
          <a:p>
            <a:pPr>
              <a:defRPr/>
            </a:pPr>
            <a:fld id="{E1092F25-4C17-4F79-81FC-988F89A5D41F}" type="slidenum">
              <a:rPr lang="en-US" altLang="en-US"/>
              <a:pPr>
                <a:defRPr/>
              </a:pPr>
              <a:t>9</a:t>
            </a:fld>
            <a:endParaRPr lang="en-US" altLang="en-US"/>
          </a:p>
        </p:txBody>
      </p:sp>
    </p:spTree>
    <p:extLst>
      <p:ext uri="{BB962C8B-B14F-4D97-AF65-F5344CB8AC3E}">
        <p14:creationId xmlns:p14="http://schemas.microsoft.com/office/powerpoint/2010/main" val="3630120195"/>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3600" b="0" i="0" u="none" strike="noStrike" cap="none" normalizeH="0" baseline="0" smtClean="0">
            <a:ln>
              <a:noFill/>
            </a:ln>
            <a:solidFill>
              <a:srgbClr val="FFFF99"/>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3600" b="0" i="0" u="none" strike="noStrike" cap="none" normalizeH="0" baseline="0" smtClean="0">
            <a:ln>
              <a:noFill/>
            </a:ln>
            <a:solidFill>
              <a:srgbClr val="FFFF99"/>
            </a:solidFill>
            <a:effectLst/>
            <a:latin typeface="Times New Roman" pitchFamily="18" charset="0"/>
          </a:defRPr>
        </a:defPPr>
      </a:lst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1610</TotalTime>
  <Words>1183</Words>
  <Application>Microsoft Office PowerPoint</Application>
  <PresentationFormat>On-screen Show (4:3)</PresentationFormat>
  <Paragraphs>172</Paragraphs>
  <Slides>39</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6" baseType="lpstr">
      <vt:lpstr>Aharoni</vt:lpstr>
      <vt:lpstr>Arial</vt:lpstr>
      <vt:lpstr>Arial Narrow</vt:lpstr>
      <vt:lpstr>Times New Roman</vt:lpstr>
      <vt:lpstr>Wingdings</vt:lpstr>
      <vt:lpstr>Generic</vt:lpstr>
      <vt:lpstr>Bitmap Image</vt:lpstr>
      <vt:lpstr>Templar Law</vt:lpstr>
      <vt:lpstr>Templar Law</vt:lpstr>
      <vt:lpstr>Officers</vt:lpstr>
      <vt:lpstr>Officers</vt:lpstr>
      <vt:lpstr>Grand Master Decision 8</vt:lpstr>
      <vt:lpstr>KTCH</vt:lpstr>
      <vt:lpstr>KTCH</vt:lpstr>
      <vt:lpstr>Jewels</vt:lpstr>
      <vt:lpstr>ORDER OF JEWELS</vt:lpstr>
      <vt:lpstr>PowerPoint Presentation</vt:lpstr>
      <vt:lpstr>Jewels</vt:lpstr>
      <vt:lpstr>Jewels</vt:lpstr>
      <vt:lpstr>Jewels</vt:lpstr>
      <vt:lpstr>Jewels</vt:lpstr>
      <vt:lpstr>Jewels</vt:lpstr>
      <vt:lpstr>Jewels</vt:lpstr>
      <vt:lpstr>Jewels</vt:lpstr>
      <vt:lpstr>Jewels</vt:lpstr>
      <vt:lpstr>GRAND ENCAMPMENT MEMBERSHIP AWARD</vt:lpstr>
      <vt:lpstr>PowerPoint Presentation</vt:lpstr>
      <vt:lpstr>Uniforms</vt:lpstr>
      <vt:lpstr>CHAPEAU</vt:lpstr>
      <vt:lpstr>Uniforms</vt:lpstr>
      <vt:lpstr>Uniforms</vt:lpstr>
      <vt:lpstr>Uniforms</vt:lpstr>
      <vt:lpstr>Uniforms</vt:lpstr>
      <vt:lpstr>Committees</vt:lpstr>
      <vt:lpstr>Authority</vt:lpstr>
      <vt:lpstr>Dispensations</vt:lpstr>
      <vt:lpstr>Authority</vt:lpstr>
      <vt:lpstr>Annual Conclaves</vt:lpstr>
      <vt:lpstr>Discipline</vt:lpstr>
      <vt:lpstr>Discipline</vt:lpstr>
      <vt:lpstr>Discipline</vt:lpstr>
      <vt:lpstr>Templar Law</vt:lpstr>
      <vt:lpstr>2015 LEGISLATION</vt:lpstr>
      <vt:lpstr>CHAIN COLLAR FOR GRAND COMMANDERY</vt:lpstr>
      <vt:lpstr>CHAIN FOR CONSTITUENT COMMANDERY</vt:lpstr>
      <vt:lpstr>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Goodwin</dc:creator>
  <cp:lastModifiedBy>Ktef1</cp:lastModifiedBy>
  <cp:revision>92</cp:revision>
  <cp:lastPrinted>2017-09-13T12:52:51Z</cp:lastPrinted>
  <dcterms:created xsi:type="dcterms:W3CDTF">1601-01-01T00:00:00Z</dcterms:created>
  <dcterms:modified xsi:type="dcterms:W3CDTF">2017-10-28T15:38:56Z</dcterms:modified>
</cp:coreProperties>
</file>